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4"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47"/>
  </p:notesMasterIdLst>
  <p:handoutMasterIdLst>
    <p:handoutMasterId r:id="rId48"/>
  </p:handoutMasterIdLst>
  <p:sldIdLst>
    <p:sldId id="256" r:id="rId3"/>
    <p:sldId id="278" r:id="rId4"/>
    <p:sldId id="257" r:id="rId5"/>
    <p:sldId id="273" r:id="rId6"/>
    <p:sldId id="276" r:id="rId7"/>
    <p:sldId id="369" r:id="rId8"/>
    <p:sldId id="370" r:id="rId9"/>
    <p:sldId id="371" r:id="rId10"/>
    <p:sldId id="372" r:id="rId11"/>
    <p:sldId id="373" r:id="rId12"/>
    <p:sldId id="374" r:id="rId13"/>
    <p:sldId id="375" r:id="rId14"/>
    <p:sldId id="376" r:id="rId15"/>
    <p:sldId id="377" r:id="rId16"/>
    <p:sldId id="378" r:id="rId17"/>
    <p:sldId id="379" r:id="rId18"/>
    <p:sldId id="380" r:id="rId19"/>
    <p:sldId id="381" r:id="rId20"/>
    <p:sldId id="382" r:id="rId21"/>
    <p:sldId id="391" r:id="rId22"/>
    <p:sldId id="383" r:id="rId23"/>
    <p:sldId id="384" r:id="rId24"/>
    <p:sldId id="385" r:id="rId25"/>
    <p:sldId id="386" r:id="rId26"/>
    <p:sldId id="387" r:id="rId27"/>
    <p:sldId id="388" r:id="rId28"/>
    <p:sldId id="389" r:id="rId29"/>
    <p:sldId id="392" r:id="rId30"/>
    <p:sldId id="393" r:id="rId31"/>
    <p:sldId id="394" r:id="rId32"/>
    <p:sldId id="396" r:id="rId33"/>
    <p:sldId id="395" r:id="rId34"/>
    <p:sldId id="397" r:id="rId35"/>
    <p:sldId id="398" r:id="rId36"/>
    <p:sldId id="399" r:id="rId37"/>
    <p:sldId id="272" r:id="rId38"/>
    <p:sldId id="401" r:id="rId39"/>
    <p:sldId id="402" r:id="rId40"/>
    <p:sldId id="403" r:id="rId41"/>
    <p:sldId id="404" r:id="rId42"/>
    <p:sldId id="400" r:id="rId43"/>
    <p:sldId id="407" r:id="rId44"/>
    <p:sldId id="408" r:id="rId45"/>
    <p:sldId id="258" r:id="rId46"/>
  </p:sldIdLst>
  <p:sldSz cx="9612313" cy="6480175"/>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96CB0D65-C784-7B44-8DBC-FCFF465D5B55}">
          <p14:sldIdLst>
            <p14:sldId id="256"/>
            <p14:sldId id="278"/>
            <p14:sldId id="257"/>
          </p14:sldIdLst>
        </p14:section>
        <p14:section name="HTML5新增标签" id="{033B4CA7-59F0-6843-BD3D-C355534BA9F1}">
          <p14:sldIdLst>
            <p14:sldId id="273"/>
            <p14:sldId id="276"/>
            <p14:sldId id="369"/>
            <p14:sldId id="370"/>
            <p14:sldId id="371"/>
            <p14:sldId id="372"/>
            <p14:sldId id="373"/>
            <p14:sldId id="374"/>
            <p14:sldId id="375"/>
            <p14:sldId id="376"/>
            <p14:sldId id="377"/>
            <p14:sldId id="378"/>
            <p14:sldId id="379"/>
            <p14:sldId id="380"/>
            <p14:sldId id="381"/>
            <p14:sldId id="382"/>
            <p14:sldId id="391"/>
            <p14:sldId id="383"/>
            <p14:sldId id="384"/>
            <p14:sldId id="385"/>
            <p14:sldId id="386"/>
            <p14:sldId id="387"/>
            <p14:sldId id="388"/>
            <p14:sldId id="389"/>
            <p14:sldId id="392"/>
            <p14:sldId id="393"/>
            <p14:sldId id="394"/>
            <p14:sldId id="396"/>
            <p14:sldId id="395"/>
            <p14:sldId id="397"/>
            <p14:sldId id="398"/>
          </p14:sldIdLst>
        </p14:section>
        <p14:section name="HTML5新增规范" id="{DFEBF338-6BAF-DF4B-BCF4-EE663116E014}">
          <p14:sldIdLst>
            <p14:sldId id="399"/>
            <p14:sldId id="272"/>
            <p14:sldId id="401"/>
            <p14:sldId id="402"/>
            <p14:sldId id="403"/>
            <p14:sldId id="404"/>
            <p14:sldId id="400"/>
            <p14:sldId id="407"/>
          </p14:sldIdLst>
        </p14:section>
        <p14:section name="总结" id="{053B455F-24CD-114A-AA44-268690E22646}">
          <p14:sldIdLst>
            <p14:sldId id="408"/>
            <p14:sldId id="258"/>
          </p14:sldIdLst>
        </p14:section>
      </p14:sectionLst>
    </p:ext>
    <p:ext uri="{EFAFB233-063F-42B5-8137-9DF3F51BA10A}">
      <p15:sldGuideLst xmlns:p15="http://schemas.microsoft.com/office/powerpoint/2012/main">
        <p15:guide id="1" orient="horz" pos="2041">
          <p15:clr>
            <a:srgbClr val="A4A3A4"/>
          </p15:clr>
        </p15:guide>
        <p15:guide id="2" pos="3027">
          <p15:clr>
            <a:srgbClr val="A4A3A4"/>
          </p15:clr>
        </p15:guide>
        <p15:guide id="3" pos="3127"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CC99"/>
    <a:srgbClr val="F4D025"/>
    <a:srgbClr val="C57E62"/>
    <a:srgbClr val="6666FF"/>
    <a:srgbClr val="009999"/>
    <a:srgbClr val="006699"/>
    <a:srgbClr val="5B9BD5"/>
    <a:srgbClr val="3A68A3"/>
    <a:srgbClr val="47ACA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F1AB2-1976-4502-BF36-3FF5EA218861}" styleName="中度样式 4 - 强调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D113A9D2-9D6B-4929-AA2D-F23B5EE8CBE7}" styleName="主题样式 2 - 个性色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2838BEF-8BB2-4498-84A7-C5851F593DF1}" styleName="中度样式 4 - 强调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3B4B98B0-60AC-42C2-AFA5-B58CD77FA1E5}" styleName="浅色样式 1 - 强调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9012ECD-51FC-41F1-AA8D-1B2483CD663E}" styleName="浅色样式 2 - 强调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353" autoAdjust="0"/>
    <p:restoredTop sz="96024"/>
  </p:normalViewPr>
  <p:slideViewPr>
    <p:cSldViewPr snapToGrid="0">
      <p:cViewPr>
        <p:scale>
          <a:sx n="101" d="100"/>
          <a:sy n="101" d="100"/>
        </p:scale>
        <p:origin x="1136" y="568"/>
      </p:cViewPr>
      <p:guideLst>
        <p:guide orient="horz" pos="2041"/>
        <p:guide pos="3027"/>
        <p:guide pos="3127"/>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snapToGrid="0" snapToObjects="1" showGuides="1">
      <p:cViewPr varScale="1">
        <p:scale>
          <a:sx n="83" d="100"/>
          <a:sy n="83" d="100"/>
        </p:scale>
        <p:origin x="2144" y="208"/>
      </p:cViewPr>
      <p:guideLst/>
    </p:cSldViewPr>
  </p:notesViewPr>
  <p:gridSpacing cx="72008" cy="72008"/>
</p:viewPr>
</file>

<file path=ppt/_rels/presentation.xml.rels><?xml version="1.0" encoding="UTF-8" standalone="yes"?>
<Relationships xmlns="http://schemas.openxmlformats.org/package/2006/relationships"><Relationship Id="rId46" Type="http://schemas.openxmlformats.org/officeDocument/2006/relationships/slide" Target="slides/slide44.xml"/><Relationship Id="rId47" Type="http://schemas.openxmlformats.org/officeDocument/2006/relationships/notesMaster" Target="notesMasters/notesMaster1.xml"/><Relationship Id="rId48" Type="http://schemas.openxmlformats.org/officeDocument/2006/relationships/handoutMaster" Target="handoutMasters/handoutMaster1.xml"/><Relationship Id="rId49" Type="http://schemas.openxmlformats.org/officeDocument/2006/relationships/presProps" Target="presProps.xml"/><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slide" Target="slides/slide20.xml"/><Relationship Id="rId23" Type="http://schemas.openxmlformats.org/officeDocument/2006/relationships/slide" Target="slides/slide21.xml"/><Relationship Id="rId24" Type="http://schemas.openxmlformats.org/officeDocument/2006/relationships/slide" Target="slides/slide22.xml"/><Relationship Id="rId25" Type="http://schemas.openxmlformats.org/officeDocument/2006/relationships/slide" Target="slides/slide23.xml"/><Relationship Id="rId26" Type="http://schemas.openxmlformats.org/officeDocument/2006/relationships/slide" Target="slides/slide24.xml"/><Relationship Id="rId27" Type="http://schemas.openxmlformats.org/officeDocument/2006/relationships/slide" Target="slides/slide25.xml"/><Relationship Id="rId28" Type="http://schemas.openxmlformats.org/officeDocument/2006/relationships/slide" Target="slides/slide26.xml"/><Relationship Id="rId29" Type="http://schemas.openxmlformats.org/officeDocument/2006/relationships/slide" Target="slides/slide27.xml"/><Relationship Id="rId50" Type="http://schemas.openxmlformats.org/officeDocument/2006/relationships/viewProps" Target="viewProps.xml"/><Relationship Id="rId51" Type="http://schemas.openxmlformats.org/officeDocument/2006/relationships/theme" Target="theme/theme1.xml"/><Relationship Id="rId52"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30" Type="http://schemas.openxmlformats.org/officeDocument/2006/relationships/slide" Target="slides/slide28.xml"/><Relationship Id="rId31" Type="http://schemas.openxmlformats.org/officeDocument/2006/relationships/slide" Target="slides/slide29.xml"/><Relationship Id="rId32" Type="http://schemas.openxmlformats.org/officeDocument/2006/relationships/slide" Target="slides/slide30.xml"/><Relationship Id="rId9" Type="http://schemas.openxmlformats.org/officeDocument/2006/relationships/slide" Target="slides/slide7.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33" Type="http://schemas.openxmlformats.org/officeDocument/2006/relationships/slide" Target="slides/slide31.xml"/><Relationship Id="rId34" Type="http://schemas.openxmlformats.org/officeDocument/2006/relationships/slide" Target="slides/slide32.xml"/><Relationship Id="rId35" Type="http://schemas.openxmlformats.org/officeDocument/2006/relationships/slide" Target="slides/slide33.xml"/><Relationship Id="rId36" Type="http://schemas.openxmlformats.org/officeDocument/2006/relationships/slide" Target="slides/slide34.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 Id="rId37" Type="http://schemas.openxmlformats.org/officeDocument/2006/relationships/slide" Target="slides/slide35.xml"/><Relationship Id="rId38" Type="http://schemas.openxmlformats.org/officeDocument/2006/relationships/slide" Target="slides/slide36.xml"/><Relationship Id="rId39" Type="http://schemas.openxmlformats.org/officeDocument/2006/relationships/slide" Target="slides/slide37.xml"/><Relationship Id="rId40" Type="http://schemas.openxmlformats.org/officeDocument/2006/relationships/slide" Target="slides/slide38.xml"/><Relationship Id="rId41" Type="http://schemas.openxmlformats.org/officeDocument/2006/relationships/slide" Target="slides/slide39.xml"/><Relationship Id="rId42" Type="http://schemas.openxmlformats.org/officeDocument/2006/relationships/slide" Target="slides/slide40.xml"/><Relationship Id="rId43" Type="http://schemas.openxmlformats.org/officeDocument/2006/relationships/slide" Target="slides/slide41.xml"/><Relationship Id="rId44" Type="http://schemas.openxmlformats.org/officeDocument/2006/relationships/slide" Target="slides/slide42.xml"/><Relationship Id="rId45" Type="http://schemas.openxmlformats.org/officeDocument/2006/relationships/slide" Target="slides/slide4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5" name="幻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841DEBF-3E20-FB42-A0BB-C9B2E1743A41}" type="slidenum">
              <a:rPr kumimoji="1" lang="zh-CN" altLang="en-US" smtClean="0"/>
              <a:t>‹#›</a:t>
            </a:fld>
            <a:endParaRPr kumimoji="1" lang="zh-CN" altLang="en-US"/>
          </a:p>
        </p:txBody>
      </p:sp>
    </p:spTree>
    <p:extLst>
      <p:ext uri="{BB962C8B-B14F-4D97-AF65-F5344CB8AC3E}">
        <p14:creationId xmlns:p14="http://schemas.microsoft.com/office/powerpoint/2010/main" val="1278837913"/>
      </p:ext>
    </p:extLst>
  </p:cSld>
  <p:clrMap bg1="lt1" tx1="dk1" bg2="lt2" tx2="dk2" accent1="accent1" accent2="accent2" accent3="accent3" accent4="accent4" accent5="accent5" accent6="accent6" hlink="hlink" folHlink="folHlink"/>
</p:handoutMaster>
</file>

<file path=ppt/media/image1.jpeg>
</file>

<file path=ppt/media/image10.tiff>
</file>

<file path=ppt/media/image11.png>
</file>

<file path=ppt/media/image12.tiff>
</file>

<file path=ppt/media/image13.png>
</file>

<file path=ppt/media/image14.tiff>
</file>

<file path=ppt/media/image15.tiff>
</file>

<file path=ppt/media/image16.tiff>
</file>

<file path=ppt/media/image17.tiff>
</file>

<file path=ppt/media/image18.tiff>
</file>

<file path=ppt/media/image19.tiff>
</file>

<file path=ppt/media/image2.jpeg>
</file>

<file path=ppt/media/image20.png>
</file>

<file path=ppt/media/image21.tiff>
</file>

<file path=ppt/media/image22.png>
</file>

<file path=ppt/media/image23.jpeg>
</file>

<file path=ppt/media/image3.jpeg>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77E875E-3DD8-FE43-98CA-820440D2DE13}" type="datetimeFigureOut">
              <a:rPr kumimoji="1" lang="zh-CN" altLang="en-US" smtClean="0"/>
              <a:t>2017/5/29</a:t>
            </a:fld>
            <a:endParaRPr kumimoji="1" lang="zh-CN" altLang="en-US"/>
          </a:p>
        </p:txBody>
      </p:sp>
      <p:sp>
        <p:nvSpPr>
          <p:cNvPr id="4" name="幻灯片图像占位符 3"/>
          <p:cNvSpPr>
            <a:spLocks noGrp="1" noRot="1" noChangeAspect="1"/>
          </p:cNvSpPr>
          <p:nvPr>
            <p:ph type="sldImg" idx="2"/>
          </p:nvPr>
        </p:nvSpPr>
        <p:spPr>
          <a:xfrm>
            <a:off x="1139825" y="1143000"/>
            <a:ext cx="457835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5D76E75-EDF0-B84E-8EDE-641CE531742A}" type="slidenum">
              <a:rPr kumimoji="1" lang="zh-CN" altLang="en-US" smtClean="0"/>
              <a:t>‹#›</a:t>
            </a:fld>
            <a:endParaRPr kumimoji="1" lang="zh-CN" altLang="en-US"/>
          </a:p>
        </p:txBody>
      </p:sp>
    </p:spTree>
    <p:extLst>
      <p:ext uri="{BB962C8B-B14F-4D97-AF65-F5344CB8AC3E}">
        <p14:creationId xmlns:p14="http://schemas.microsoft.com/office/powerpoint/2010/main" val="18367588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05D76E75-EDF0-B84E-8EDE-641CE531742A}" type="slidenum">
              <a:rPr kumimoji="1" lang="zh-CN" altLang="en-US" smtClean="0"/>
              <a:t>1</a:t>
            </a:fld>
            <a:endParaRPr kumimoji="1" lang="zh-CN" altLang="en-US"/>
          </a:p>
        </p:txBody>
      </p:sp>
    </p:spTree>
    <p:extLst>
      <p:ext uri="{BB962C8B-B14F-4D97-AF65-F5344CB8AC3E}">
        <p14:creationId xmlns:p14="http://schemas.microsoft.com/office/powerpoint/2010/main" val="87680930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smtClean="0">
                <a:solidFill>
                  <a:schemeClr val="tx1"/>
                </a:solidFill>
                <a:latin typeface="+mn-lt"/>
                <a:ea typeface="+mn-ea"/>
                <a:cs typeface="+mn-cs"/>
              </a:rPr>
              <a:t>通过我们所学的知道，想要做出如上效果需要使用大量的</a:t>
            </a:r>
            <a:r>
              <a:rPr lang="en-US" altLang="zh-CN" sz="1200" kern="1200" dirty="0" smtClean="0">
                <a:solidFill>
                  <a:schemeClr val="tx1"/>
                </a:solidFill>
                <a:latin typeface="+mn-lt"/>
                <a:ea typeface="+mn-ea"/>
                <a:cs typeface="+mn-cs"/>
              </a:rPr>
              <a:t>div</a:t>
            </a:r>
            <a:r>
              <a:rPr lang="zh-CN" altLang="en-US" sz="1200" kern="1200" dirty="0" smtClean="0">
                <a:solidFill>
                  <a:schemeClr val="tx1"/>
                </a:solidFill>
                <a:latin typeface="+mn-lt"/>
                <a:ea typeface="+mn-ea"/>
                <a:cs typeface="+mn-cs"/>
              </a:rPr>
              <a:t>和</a:t>
            </a:r>
            <a:r>
              <a:rPr lang="en-US" altLang="zh-CN" sz="1200" kern="1200" dirty="0" err="1" smtClean="0">
                <a:solidFill>
                  <a:schemeClr val="tx1"/>
                </a:solidFill>
                <a:latin typeface="+mn-lt"/>
                <a:ea typeface="+mn-ea"/>
                <a:cs typeface="+mn-cs"/>
              </a:rPr>
              <a:t>css</a:t>
            </a:r>
            <a:r>
              <a:rPr lang="zh-CN" altLang="en-US" sz="1200" kern="1200" dirty="0" smtClean="0">
                <a:solidFill>
                  <a:schemeClr val="tx1"/>
                </a:solidFill>
                <a:latin typeface="+mn-lt"/>
                <a:ea typeface="+mn-ea"/>
                <a:cs typeface="+mn-cs"/>
              </a:rPr>
              <a:t>样式，那么我们使用表格标签将很轻松帮我达到效果，省去大量的代码</a:t>
            </a:r>
            <a:endParaRPr kumimoji="1" lang="zh-CN" altLang="en-US" dirty="0"/>
          </a:p>
        </p:txBody>
      </p:sp>
      <p:sp>
        <p:nvSpPr>
          <p:cNvPr id="4" name="幻灯片编号占位符 3"/>
          <p:cNvSpPr>
            <a:spLocks noGrp="1"/>
          </p:cNvSpPr>
          <p:nvPr>
            <p:ph type="sldNum" sz="quarter" idx="10"/>
          </p:nvPr>
        </p:nvSpPr>
        <p:spPr/>
        <p:txBody>
          <a:bodyPr/>
          <a:lstStyle/>
          <a:p>
            <a:fld id="{05D76E75-EDF0-B84E-8EDE-641CE531742A}" type="slidenum">
              <a:rPr kumimoji="1" lang="zh-CN" altLang="en-US" smtClean="0"/>
              <a:t>11</a:t>
            </a:fld>
            <a:endParaRPr kumimoji="1" lang="zh-CN" altLang="en-US"/>
          </a:p>
        </p:txBody>
      </p:sp>
    </p:spTree>
    <p:extLst>
      <p:ext uri="{BB962C8B-B14F-4D97-AF65-F5344CB8AC3E}">
        <p14:creationId xmlns:p14="http://schemas.microsoft.com/office/powerpoint/2010/main" val="20777067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smtClean="0">
                <a:solidFill>
                  <a:schemeClr val="tx1"/>
                </a:solidFill>
                <a:latin typeface="+mn-lt"/>
                <a:ea typeface="+mn-ea"/>
                <a:cs typeface="+mn-cs"/>
              </a:rPr>
              <a:t>通过我们所学的知道，想要做出如上效果需要使用大量的</a:t>
            </a:r>
            <a:r>
              <a:rPr lang="en-US" altLang="zh-CN" sz="1200" kern="1200" dirty="0" smtClean="0">
                <a:solidFill>
                  <a:schemeClr val="tx1"/>
                </a:solidFill>
                <a:latin typeface="+mn-lt"/>
                <a:ea typeface="+mn-ea"/>
                <a:cs typeface="+mn-cs"/>
              </a:rPr>
              <a:t>div</a:t>
            </a:r>
            <a:r>
              <a:rPr lang="zh-CN" altLang="en-US" sz="1200" kern="1200" dirty="0" smtClean="0">
                <a:solidFill>
                  <a:schemeClr val="tx1"/>
                </a:solidFill>
                <a:latin typeface="+mn-lt"/>
                <a:ea typeface="+mn-ea"/>
                <a:cs typeface="+mn-cs"/>
              </a:rPr>
              <a:t>和</a:t>
            </a:r>
            <a:r>
              <a:rPr lang="en-US" altLang="zh-CN" sz="1200" kern="1200" dirty="0" err="1" smtClean="0">
                <a:solidFill>
                  <a:schemeClr val="tx1"/>
                </a:solidFill>
                <a:latin typeface="+mn-lt"/>
                <a:ea typeface="+mn-ea"/>
                <a:cs typeface="+mn-cs"/>
              </a:rPr>
              <a:t>css</a:t>
            </a:r>
            <a:r>
              <a:rPr lang="zh-CN" altLang="en-US" sz="1200" kern="1200" dirty="0" smtClean="0">
                <a:solidFill>
                  <a:schemeClr val="tx1"/>
                </a:solidFill>
                <a:latin typeface="+mn-lt"/>
                <a:ea typeface="+mn-ea"/>
                <a:cs typeface="+mn-cs"/>
              </a:rPr>
              <a:t>样式，那么我们使用表格标签将很轻松帮我达到效果，省去大量的代码</a:t>
            </a:r>
            <a:endParaRPr kumimoji="1" lang="zh-CN" altLang="en-US" dirty="0"/>
          </a:p>
        </p:txBody>
      </p:sp>
      <p:sp>
        <p:nvSpPr>
          <p:cNvPr id="4" name="幻灯片编号占位符 3"/>
          <p:cNvSpPr>
            <a:spLocks noGrp="1"/>
          </p:cNvSpPr>
          <p:nvPr>
            <p:ph type="sldNum" sz="quarter" idx="10"/>
          </p:nvPr>
        </p:nvSpPr>
        <p:spPr/>
        <p:txBody>
          <a:bodyPr/>
          <a:lstStyle/>
          <a:p>
            <a:fld id="{05D76E75-EDF0-B84E-8EDE-641CE531742A}" type="slidenum">
              <a:rPr kumimoji="1" lang="zh-CN" altLang="en-US" smtClean="0"/>
              <a:t>12</a:t>
            </a:fld>
            <a:endParaRPr kumimoji="1" lang="zh-CN" altLang="en-US"/>
          </a:p>
        </p:txBody>
      </p:sp>
    </p:spTree>
    <p:extLst>
      <p:ext uri="{BB962C8B-B14F-4D97-AF65-F5344CB8AC3E}">
        <p14:creationId xmlns:p14="http://schemas.microsoft.com/office/powerpoint/2010/main" val="183788198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smtClean="0">
                <a:solidFill>
                  <a:schemeClr val="tx1"/>
                </a:solidFill>
                <a:latin typeface="+mn-lt"/>
                <a:ea typeface="+mn-ea"/>
                <a:cs typeface="+mn-cs"/>
              </a:rPr>
              <a:t>通过我们所学的知道，想要做出如上效果需要使用大量的</a:t>
            </a:r>
            <a:r>
              <a:rPr lang="en-US" altLang="zh-CN" sz="1200" kern="1200" dirty="0" smtClean="0">
                <a:solidFill>
                  <a:schemeClr val="tx1"/>
                </a:solidFill>
                <a:latin typeface="+mn-lt"/>
                <a:ea typeface="+mn-ea"/>
                <a:cs typeface="+mn-cs"/>
              </a:rPr>
              <a:t>div</a:t>
            </a:r>
            <a:r>
              <a:rPr lang="zh-CN" altLang="en-US" sz="1200" kern="1200" dirty="0" smtClean="0">
                <a:solidFill>
                  <a:schemeClr val="tx1"/>
                </a:solidFill>
                <a:latin typeface="+mn-lt"/>
                <a:ea typeface="+mn-ea"/>
                <a:cs typeface="+mn-cs"/>
              </a:rPr>
              <a:t>和</a:t>
            </a:r>
            <a:r>
              <a:rPr lang="en-US" altLang="zh-CN" sz="1200" kern="1200" dirty="0" err="1" smtClean="0">
                <a:solidFill>
                  <a:schemeClr val="tx1"/>
                </a:solidFill>
                <a:latin typeface="+mn-lt"/>
                <a:ea typeface="+mn-ea"/>
                <a:cs typeface="+mn-cs"/>
              </a:rPr>
              <a:t>css</a:t>
            </a:r>
            <a:r>
              <a:rPr lang="zh-CN" altLang="en-US" sz="1200" kern="1200" dirty="0" smtClean="0">
                <a:solidFill>
                  <a:schemeClr val="tx1"/>
                </a:solidFill>
                <a:latin typeface="+mn-lt"/>
                <a:ea typeface="+mn-ea"/>
                <a:cs typeface="+mn-cs"/>
              </a:rPr>
              <a:t>样式，那么我们使用表格标签将很轻松帮我达到效果，省去大量的代码</a:t>
            </a:r>
            <a:endParaRPr kumimoji="1" lang="zh-CN" altLang="en-US" dirty="0"/>
          </a:p>
        </p:txBody>
      </p:sp>
      <p:sp>
        <p:nvSpPr>
          <p:cNvPr id="4" name="幻灯片编号占位符 3"/>
          <p:cNvSpPr>
            <a:spLocks noGrp="1"/>
          </p:cNvSpPr>
          <p:nvPr>
            <p:ph type="sldNum" sz="quarter" idx="10"/>
          </p:nvPr>
        </p:nvSpPr>
        <p:spPr/>
        <p:txBody>
          <a:bodyPr/>
          <a:lstStyle/>
          <a:p>
            <a:fld id="{05D76E75-EDF0-B84E-8EDE-641CE531742A}" type="slidenum">
              <a:rPr kumimoji="1" lang="zh-CN" altLang="en-US" smtClean="0"/>
              <a:t>13</a:t>
            </a:fld>
            <a:endParaRPr kumimoji="1" lang="zh-CN" altLang="en-US"/>
          </a:p>
        </p:txBody>
      </p:sp>
    </p:spTree>
    <p:extLst>
      <p:ext uri="{BB962C8B-B14F-4D97-AF65-F5344CB8AC3E}">
        <p14:creationId xmlns:p14="http://schemas.microsoft.com/office/powerpoint/2010/main" val="102566029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smtClean="0">
                <a:solidFill>
                  <a:schemeClr val="tx1"/>
                </a:solidFill>
                <a:latin typeface="+mn-lt"/>
                <a:ea typeface="+mn-ea"/>
                <a:cs typeface="+mn-cs"/>
              </a:rPr>
              <a:t>通过我们所学的知道，想要做出如上效果需要使用大量的</a:t>
            </a:r>
            <a:r>
              <a:rPr lang="en-US" altLang="zh-CN" sz="1200" kern="1200" dirty="0" smtClean="0">
                <a:solidFill>
                  <a:schemeClr val="tx1"/>
                </a:solidFill>
                <a:latin typeface="+mn-lt"/>
                <a:ea typeface="+mn-ea"/>
                <a:cs typeface="+mn-cs"/>
              </a:rPr>
              <a:t>div</a:t>
            </a:r>
            <a:r>
              <a:rPr lang="zh-CN" altLang="en-US" sz="1200" kern="1200" dirty="0" smtClean="0">
                <a:solidFill>
                  <a:schemeClr val="tx1"/>
                </a:solidFill>
                <a:latin typeface="+mn-lt"/>
                <a:ea typeface="+mn-ea"/>
                <a:cs typeface="+mn-cs"/>
              </a:rPr>
              <a:t>和</a:t>
            </a:r>
            <a:r>
              <a:rPr lang="en-US" altLang="zh-CN" sz="1200" kern="1200" dirty="0" err="1" smtClean="0">
                <a:solidFill>
                  <a:schemeClr val="tx1"/>
                </a:solidFill>
                <a:latin typeface="+mn-lt"/>
                <a:ea typeface="+mn-ea"/>
                <a:cs typeface="+mn-cs"/>
              </a:rPr>
              <a:t>css</a:t>
            </a:r>
            <a:r>
              <a:rPr lang="zh-CN" altLang="en-US" sz="1200" kern="1200" dirty="0" smtClean="0">
                <a:solidFill>
                  <a:schemeClr val="tx1"/>
                </a:solidFill>
                <a:latin typeface="+mn-lt"/>
                <a:ea typeface="+mn-ea"/>
                <a:cs typeface="+mn-cs"/>
              </a:rPr>
              <a:t>样式，那么我们使用表格标签将很轻松帮我达到效果，省去大量的代码</a:t>
            </a:r>
            <a:endParaRPr kumimoji="1" lang="zh-CN" altLang="en-US" dirty="0"/>
          </a:p>
        </p:txBody>
      </p:sp>
      <p:sp>
        <p:nvSpPr>
          <p:cNvPr id="4" name="幻灯片编号占位符 3"/>
          <p:cNvSpPr>
            <a:spLocks noGrp="1"/>
          </p:cNvSpPr>
          <p:nvPr>
            <p:ph type="sldNum" sz="quarter" idx="10"/>
          </p:nvPr>
        </p:nvSpPr>
        <p:spPr/>
        <p:txBody>
          <a:bodyPr/>
          <a:lstStyle/>
          <a:p>
            <a:fld id="{05D76E75-EDF0-B84E-8EDE-641CE531742A}" type="slidenum">
              <a:rPr kumimoji="1" lang="zh-CN" altLang="en-US" smtClean="0"/>
              <a:t>14</a:t>
            </a:fld>
            <a:endParaRPr kumimoji="1" lang="zh-CN" altLang="en-US"/>
          </a:p>
        </p:txBody>
      </p:sp>
    </p:spTree>
    <p:extLst>
      <p:ext uri="{BB962C8B-B14F-4D97-AF65-F5344CB8AC3E}">
        <p14:creationId xmlns:p14="http://schemas.microsoft.com/office/powerpoint/2010/main" val="4860951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smtClean="0">
                <a:solidFill>
                  <a:schemeClr val="tx1"/>
                </a:solidFill>
                <a:latin typeface="+mn-lt"/>
                <a:ea typeface="+mn-ea"/>
                <a:cs typeface="+mn-cs"/>
              </a:rPr>
              <a:t>通过我们所学的知道，想要做出如上效果需要使用大量的</a:t>
            </a:r>
            <a:r>
              <a:rPr lang="en-US" altLang="zh-CN" sz="1200" kern="1200" dirty="0" smtClean="0">
                <a:solidFill>
                  <a:schemeClr val="tx1"/>
                </a:solidFill>
                <a:latin typeface="+mn-lt"/>
                <a:ea typeface="+mn-ea"/>
                <a:cs typeface="+mn-cs"/>
              </a:rPr>
              <a:t>div</a:t>
            </a:r>
            <a:r>
              <a:rPr lang="zh-CN" altLang="en-US" sz="1200" kern="1200" dirty="0" smtClean="0">
                <a:solidFill>
                  <a:schemeClr val="tx1"/>
                </a:solidFill>
                <a:latin typeface="+mn-lt"/>
                <a:ea typeface="+mn-ea"/>
                <a:cs typeface="+mn-cs"/>
              </a:rPr>
              <a:t>和</a:t>
            </a:r>
            <a:r>
              <a:rPr lang="en-US" altLang="zh-CN" sz="1200" kern="1200" dirty="0" err="1" smtClean="0">
                <a:solidFill>
                  <a:schemeClr val="tx1"/>
                </a:solidFill>
                <a:latin typeface="+mn-lt"/>
                <a:ea typeface="+mn-ea"/>
                <a:cs typeface="+mn-cs"/>
              </a:rPr>
              <a:t>css</a:t>
            </a:r>
            <a:r>
              <a:rPr lang="zh-CN" altLang="en-US" sz="1200" kern="1200" dirty="0" smtClean="0">
                <a:solidFill>
                  <a:schemeClr val="tx1"/>
                </a:solidFill>
                <a:latin typeface="+mn-lt"/>
                <a:ea typeface="+mn-ea"/>
                <a:cs typeface="+mn-cs"/>
              </a:rPr>
              <a:t>样式，那么我们使用表格标签将很轻松帮我达到效果，省去大量的代码</a:t>
            </a:r>
            <a:endParaRPr kumimoji="1" lang="zh-CN" altLang="en-US" dirty="0"/>
          </a:p>
        </p:txBody>
      </p:sp>
      <p:sp>
        <p:nvSpPr>
          <p:cNvPr id="4" name="幻灯片编号占位符 3"/>
          <p:cNvSpPr>
            <a:spLocks noGrp="1"/>
          </p:cNvSpPr>
          <p:nvPr>
            <p:ph type="sldNum" sz="quarter" idx="10"/>
          </p:nvPr>
        </p:nvSpPr>
        <p:spPr/>
        <p:txBody>
          <a:bodyPr/>
          <a:lstStyle/>
          <a:p>
            <a:fld id="{05D76E75-EDF0-B84E-8EDE-641CE531742A}" type="slidenum">
              <a:rPr kumimoji="1" lang="zh-CN" altLang="en-US" smtClean="0"/>
              <a:t>15</a:t>
            </a:fld>
            <a:endParaRPr kumimoji="1" lang="zh-CN" altLang="en-US"/>
          </a:p>
        </p:txBody>
      </p:sp>
    </p:spTree>
    <p:extLst>
      <p:ext uri="{BB962C8B-B14F-4D97-AF65-F5344CB8AC3E}">
        <p14:creationId xmlns:p14="http://schemas.microsoft.com/office/powerpoint/2010/main" val="10824540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smtClean="0">
                <a:solidFill>
                  <a:schemeClr val="tx1"/>
                </a:solidFill>
                <a:latin typeface="+mn-lt"/>
                <a:ea typeface="+mn-ea"/>
                <a:cs typeface="+mn-cs"/>
              </a:rPr>
              <a:t>通过我们所学的知道，想要做出如上效果需要使用大量的</a:t>
            </a:r>
            <a:r>
              <a:rPr lang="en-US" altLang="zh-CN" sz="1200" kern="1200" dirty="0" smtClean="0">
                <a:solidFill>
                  <a:schemeClr val="tx1"/>
                </a:solidFill>
                <a:latin typeface="+mn-lt"/>
                <a:ea typeface="+mn-ea"/>
                <a:cs typeface="+mn-cs"/>
              </a:rPr>
              <a:t>div</a:t>
            </a:r>
            <a:r>
              <a:rPr lang="zh-CN" altLang="en-US" sz="1200" kern="1200" dirty="0" smtClean="0">
                <a:solidFill>
                  <a:schemeClr val="tx1"/>
                </a:solidFill>
                <a:latin typeface="+mn-lt"/>
                <a:ea typeface="+mn-ea"/>
                <a:cs typeface="+mn-cs"/>
              </a:rPr>
              <a:t>和</a:t>
            </a:r>
            <a:r>
              <a:rPr lang="en-US" altLang="zh-CN" sz="1200" kern="1200" dirty="0" err="1" smtClean="0">
                <a:solidFill>
                  <a:schemeClr val="tx1"/>
                </a:solidFill>
                <a:latin typeface="+mn-lt"/>
                <a:ea typeface="+mn-ea"/>
                <a:cs typeface="+mn-cs"/>
              </a:rPr>
              <a:t>css</a:t>
            </a:r>
            <a:r>
              <a:rPr lang="zh-CN" altLang="en-US" sz="1200" kern="1200" dirty="0" smtClean="0">
                <a:solidFill>
                  <a:schemeClr val="tx1"/>
                </a:solidFill>
                <a:latin typeface="+mn-lt"/>
                <a:ea typeface="+mn-ea"/>
                <a:cs typeface="+mn-cs"/>
              </a:rPr>
              <a:t>样式，那么我们使用表格标签将很轻松帮我达到效果，省去大量的代码</a:t>
            </a:r>
            <a:endParaRPr kumimoji="1" lang="zh-CN" altLang="en-US" dirty="0"/>
          </a:p>
        </p:txBody>
      </p:sp>
      <p:sp>
        <p:nvSpPr>
          <p:cNvPr id="4" name="幻灯片编号占位符 3"/>
          <p:cNvSpPr>
            <a:spLocks noGrp="1"/>
          </p:cNvSpPr>
          <p:nvPr>
            <p:ph type="sldNum" sz="quarter" idx="10"/>
          </p:nvPr>
        </p:nvSpPr>
        <p:spPr/>
        <p:txBody>
          <a:bodyPr/>
          <a:lstStyle/>
          <a:p>
            <a:fld id="{05D76E75-EDF0-B84E-8EDE-641CE531742A}" type="slidenum">
              <a:rPr kumimoji="1" lang="zh-CN" altLang="en-US" smtClean="0"/>
              <a:t>16</a:t>
            </a:fld>
            <a:endParaRPr kumimoji="1" lang="zh-CN" altLang="en-US"/>
          </a:p>
        </p:txBody>
      </p:sp>
    </p:spTree>
    <p:extLst>
      <p:ext uri="{BB962C8B-B14F-4D97-AF65-F5344CB8AC3E}">
        <p14:creationId xmlns:p14="http://schemas.microsoft.com/office/powerpoint/2010/main" val="198909617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smtClean="0">
                <a:solidFill>
                  <a:schemeClr val="tx1"/>
                </a:solidFill>
                <a:latin typeface="+mn-lt"/>
                <a:ea typeface="+mn-ea"/>
                <a:cs typeface="+mn-cs"/>
              </a:rPr>
              <a:t>通过我们所学的知道，想要做出如上效果需要使用大量的</a:t>
            </a:r>
            <a:r>
              <a:rPr lang="en-US" altLang="zh-CN" sz="1200" kern="1200" dirty="0" smtClean="0">
                <a:solidFill>
                  <a:schemeClr val="tx1"/>
                </a:solidFill>
                <a:latin typeface="+mn-lt"/>
                <a:ea typeface="+mn-ea"/>
                <a:cs typeface="+mn-cs"/>
              </a:rPr>
              <a:t>div</a:t>
            </a:r>
            <a:r>
              <a:rPr lang="zh-CN" altLang="en-US" sz="1200" kern="1200" dirty="0" smtClean="0">
                <a:solidFill>
                  <a:schemeClr val="tx1"/>
                </a:solidFill>
                <a:latin typeface="+mn-lt"/>
                <a:ea typeface="+mn-ea"/>
                <a:cs typeface="+mn-cs"/>
              </a:rPr>
              <a:t>和</a:t>
            </a:r>
            <a:r>
              <a:rPr lang="en-US" altLang="zh-CN" sz="1200" kern="1200" dirty="0" err="1" smtClean="0">
                <a:solidFill>
                  <a:schemeClr val="tx1"/>
                </a:solidFill>
                <a:latin typeface="+mn-lt"/>
                <a:ea typeface="+mn-ea"/>
                <a:cs typeface="+mn-cs"/>
              </a:rPr>
              <a:t>css</a:t>
            </a:r>
            <a:r>
              <a:rPr lang="zh-CN" altLang="en-US" sz="1200" kern="1200" dirty="0" smtClean="0">
                <a:solidFill>
                  <a:schemeClr val="tx1"/>
                </a:solidFill>
                <a:latin typeface="+mn-lt"/>
                <a:ea typeface="+mn-ea"/>
                <a:cs typeface="+mn-cs"/>
              </a:rPr>
              <a:t>样式，那么我们使用表格标签将很轻松帮我达到效果，省去大量的代码</a:t>
            </a:r>
            <a:endParaRPr kumimoji="1" lang="zh-CN" altLang="en-US" dirty="0"/>
          </a:p>
        </p:txBody>
      </p:sp>
      <p:sp>
        <p:nvSpPr>
          <p:cNvPr id="4" name="幻灯片编号占位符 3"/>
          <p:cNvSpPr>
            <a:spLocks noGrp="1"/>
          </p:cNvSpPr>
          <p:nvPr>
            <p:ph type="sldNum" sz="quarter" idx="10"/>
          </p:nvPr>
        </p:nvSpPr>
        <p:spPr/>
        <p:txBody>
          <a:bodyPr/>
          <a:lstStyle/>
          <a:p>
            <a:fld id="{05D76E75-EDF0-B84E-8EDE-641CE531742A}" type="slidenum">
              <a:rPr kumimoji="1" lang="zh-CN" altLang="en-US" smtClean="0"/>
              <a:t>17</a:t>
            </a:fld>
            <a:endParaRPr kumimoji="1" lang="zh-CN" altLang="en-US"/>
          </a:p>
        </p:txBody>
      </p:sp>
    </p:spTree>
    <p:extLst>
      <p:ext uri="{BB962C8B-B14F-4D97-AF65-F5344CB8AC3E}">
        <p14:creationId xmlns:p14="http://schemas.microsoft.com/office/powerpoint/2010/main" val="17317283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smtClean="0">
                <a:solidFill>
                  <a:schemeClr val="tx1"/>
                </a:solidFill>
                <a:latin typeface="+mn-lt"/>
                <a:ea typeface="+mn-ea"/>
                <a:cs typeface="+mn-cs"/>
              </a:rPr>
              <a:t>通过我们所学的知道，想要做出如上效果需要使用大量的</a:t>
            </a:r>
            <a:r>
              <a:rPr lang="en-US" altLang="zh-CN" sz="1200" kern="1200" dirty="0" smtClean="0">
                <a:solidFill>
                  <a:schemeClr val="tx1"/>
                </a:solidFill>
                <a:latin typeface="+mn-lt"/>
                <a:ea typeface="+mn-ea"/>
                <a:cs typeface="+mn-cs"/>
              </a:rPr>
              <a:t>div</a:t>
            </a:r>
            <a:r>
              <a:rPr lang="zh-CN" altLang="en-US" sz="1200" kern="1200" dirty="0" smtClean="0">
                <a:solidFill>
                  <a:schemeClr val="tx1"/>
                </a:solidFill>
                <a:latin typeface="+mn-lt"/>
                <a:ea typeface="+mn-ea"/>
                <a:cs typeface="+mn-cs"/>
              </a:rPr>
              <a:t>和</a:t>
            </a:r>
            <a:r>
              <a:rPr lang="en-US" altLang="zh-CN" sz="1200" kern="1200" dirty="0" err="1" smtClean="0">
                <a:solidFill>
                  <a:schemeClr val="tx1"/>
                </a:solidFill>
                <a:latin typeface="+mn-lt"/>
                <a:ea typeface="+mn-ea"/>
                <a:cs typeface="+mn-cs"/>
              </a:rPr>
              <a:t>css</a:t>
            </a:r>
            <a:r>
              <a:rPr lang="zh-CN" altLang="en-US" sz="1200" kern="1200" dirty="0" smtClean="0">
                <a:solidFill>
                  <a:schemeClr val="tx1"/>
                </a:solidFill>
                <a:latin typeface="+mn-lt"/>
                <a:ea typeface="+mn-ea"/>
                <a:cs typeface="+mn-cs"/>
              </a:rPr>
              <a:t>样式，那么我们使用表格标签将很轻松帮我达到效果，省去大量的代码</a:t>
            </a:r>
            <a:endParaRPr kumimoji="1" lang="zh-CN" altLang="en-US" dirty="0"/>
          </a:p>
        </p:txBody>
      </p:sp>
      <p:sp>
        <p:nvSpPr>
          <p:cNvPr id="4" name="幻灯片编号占位符 3"/>
          <p:cNvSpPr>
            <a:spLocks noGrp="1"/>
          </p:cNvSpPr>
          <p:nvPr>
            <p:ph type="sldNum" sz="quarter" idx="10"/>
          </p:nvPr>
        </p:nvSpPr>
        <p:spPr/>
        <p:txBody>
          <a:bodyPr/>
          <a:lstStyle/>
          <a:p>
            <a:fld id="{05D76E75-EDF0-B84E-8EDE-641CE531742A}" type="slidenum">
              <a:rPr kumimoji="1" lang="zh-CN" altLang="en-US" smtClean="0"/>
              <a:t>18</a:t>
            </a:fld>
            <a:endParaRPr kumimoji="1" lang="zh-CN" altLang="en-US"/>
          </a:p>
        </p:txBody>
      </p:sp>
    </p:spTree>
    <p:extLst>
      <p:ext uri="{BB962C8B-B14F-4D97-AF65-F5344CB8AC3E}">
        <p14:creationId xmlns:p14="http://schemas.microsoft.com/office/powerpoint/2010/main" val="12482812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smtClean="0">
                <a:solidFill>
                  <a:schemeClr val="tx1"/>
                </a:solidFill>
                <a:latin typeface="+mn-lt"/>
                <a:ea typeface="+mn-ea"/>
                <a:cs typeface="+mn-cs"/>
              </a:rPr>
              <a:t>通过我们所学的知道，想要做出如上效果需要使用大量的</a:t>
            </a:r>
            <a:r>
              <a:rPr lang="en-US" altLang="zh-CN" sz="1200" kern="1200" dirty="0" smtClean="0">
                <a:solidFill>
                  <a:schemeClr val="tx1"/>
                </a:solidFill>
                <a:latin typeface="+mn-lt"/>
                <a:ea typeface="+mn-ea"/>
                <a:cs typeface="+mn-cs"/>
              </a:rPr>
              <a:t>div</a:t>
            </a:r>
            <a:r>
              <a:rPr lang="zh-CN" altLang="en-US" sz="1200" kern="1200" dirty="0" smtClean="0">
                <a:solidFill>
                  <a:schemeClr val="tx1"/>
                </a:solidFill>
                <a:latin typeface="+mn-lt"/>
                <a:ea typeface="+mn-ea"/>
                <a:cs typeface="+mn-cs"/>
              </a:rPr>
              <a:t>和</a:t>
            </a:r>
            <a:r>
              <a:rPr lang="en-US" altLang="zh-CN" sz="1200" kern="1200" dirty="0" err="1" smtClean="0">
                <a:solidFill>
                  <a:schemeClr val="tx1"/>
                </a:solidFill>
                <a:latin typeface="+mn-lt"/>
                <a:ea typeface="+mn-ea"/>
                <a:cs typeface="+mn-cs"/>
              </a:rPr>
              <a:t>css</a:t>
            </a:r>
            <a:r>
              <a:rPr lang="zh-CN" altLang="en-US" sz="1200" kern="1200" dirty="0" smtClean="0">
                <a:solidFill>
                  <a:schemeClr val="tx1"/>
                </a:solidFill>
                <a:latin typeface="+mn-lt"/>
                <a:ea typeface="+mn-ea"/>
                <a:cs typeface="+mn-cs"/>
              </a:rPr>
              <a:t>样式，那么我们使用表格标签将很轻松帮我达到效果，省去大量的代码</a:t>
            </a:r>
            <a:endParaRPr kumimoji="1" lang="zh-CN" altLang="en-US" dirty="0"/>
          </a:p>
        </p:txBody>
      </p:sp>
      <p:sp>
        <p:nvSpPr>
          <p:cNvPr id="4" name="幻灯片编号占位符 3"/>
          <p:cNvSpPr>
            <a:spLocks noGrp="1"/>
          </p:cNvSpPr>
          <p:nvPr>
            <p:ph type="sldNum" sz="quarter" idx="10"/>
          </p:nvPr>
        </p:nvSpPr>
        <p:spPr/>
        <p:txBody>
          <a:bodyPr/>
          <a:lstStyle/>
          <a:p>
            <a:fld id="{05D76E75-EDF0-B84E-8EDE-641CE531742A}" type="slidenum">
              <a:rPr kumimoji="1" lang="zh-CN" altLang="en-US" smtClean="0"/>
              <a:t>19</a:t>
            </a:fld>
            <a:endParaRPr kumimoji="1" lang="zh-CN" altLang="en-US"/>
          </a:p>
        </p:txBody>
      </p:sp>
    </p:spTree>
    <p:extLst>
      <p:ext uri="{BB962C8B-B14F-4D97-AF65-F5344CB8AC3E}">
        <p14:creationId xmlns:p14="http://schemas.microsoft.com/office/powerpoint/2010/main" val="77706479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smtClean="0">
                <a:solidFill>
                  <a:schemeClr val="tx1"/>
                </a:solidFill>
                <a:latin typeface="+mn-lt"/>
                <a:ea typeface="+mn-ea"/>
                <a:cs typeface="+mn-cs"/>
              </a:rPr>
              <a:t>通过我们所学的知道，想要做出如上效果需要使用大量的</a:t>
            </a:r>
            <a:r>
              <a:rPr lang="en-US" altLang="zh-CN" sz="1200" kern="1200" dirty="0" smtClean="0">
                <a:solidFill>
                  <a:schemeClr val="tx1"/>
                </a:solidFill>
                <a:latin typeface="+mn-lt"/>
                <a:ea typeface="+mn-ea"/>
                <a:cs typeface="+mn-cs"/>
              </a:rPr>
              <a:t>div</a:t>
            </a:r>
            <a:r>
              <a:rPr lang="zh-CN" altLang="en-US" sz="1200" kern="1200" dirty="0" smtClean="0">
                <a:solidFill>
                  <a:schemeClr val="tx1"/>
                </a:solidFill>
                <a:latin typeface="+mn-lt"/>
                <a:ea typeface="+mn-ea"/>
                <a:cs typeface="+mn-cs"/>
              </a:rPr>
              <a:t>和</a:t>
            </a:r>
            <a:r>
              <a:rPr lang="en-US" altLang="zh-CN" sz="1200" kern="1200" dirty="0" err="1" smtClean="0">
                <a:solidFill>
                  <a:schemeClr val="tx1"/>
                </a:solidFill>
                <a:latin typeface="+mn-lt"/>
                <a:ea typeface="+mn-ea"/>
                <a:cs typeface="+mn-cs"/>
              </a:rPr>
              <a:t>css</a:t>
            </a:r>
            <a:r>
              <a:rPr lang="zh-CN" altLang="en-US" sz="1200" kern="1200" dirty="0" smtClean="0">
                <a:solidFill>
                  <a:schemeClr val="tx1"/>
                </a:solidFill>
                <a:latin typeface="+mn-lt"/>
                <a:ea typeface="+mn-ea"/>
                <a:cs typeface="+mn-cs"/>
              </a:rPr>
              <a:t>样式，那么我们使用表格标签将很轻松帮我达到效果，省去大量的代码</a:t>
            </a:r>
            <a:endParaRPr kumimoji="1" lang="zh-CN" altLang="en-US" dirty="0"/>
          </a:p>
        </p:txBody>
      </p:sp>
      <p:sp>
        <p:nvSpPr>
          <p:cNvPr id="4" name="幻灯片编号占位符 3"/>
          <p:cNvSpPr>
            <a:spLocks noGrp="1"/>
          </p:cNvSpPr>
          <p:nvPr>
            <p:ph type="sldNum" sz="quarter" idx="10"/>
          </p:nvPr>
        </p:nvSpPr>
        <p:spPr/>
        <p:txBody>
          <a:bodyPr/>
          <a:lstStyle/>
          <a:p>
            <a:fld id="{05D76E75-EDF0-B84E-8EDE-641CE531742A}" type="slidenum">
              <a:rPr kumimoji="1" lang="zh-CN" altLang="en-US" smtClean="0"/>
              <a:t>20</a:t>
            </a:fld>
            <a:endParaRPr kumimoji="1" lang="zh-CN" altLang="en-US"/>
          </a:p>
        </p:txBody>
      </p:sp>
    </p:spTree>
    <p:extLst>
      <p:ext uri="{BB962C8B-B14F-4D97-AF65-F5344CB8AC3E}">
        <p14:creationId xmlns:p14="http://schemas.microsoft.com/office/powerpoint/2010/main" val="14813838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05D76E75-EDF0-B84E-8EDE-641CE531742A}" type="slidenum">
              <a:rPr kumimoji="1" lang="zh-CN" altLang="en-US" smtClean="0"/>
              <a:t>2</a:t>
            </a:fld>
            <a:endParaRPr kumimoji="1" lang="zh-CN" altLang="en-US"/>
          </a:p>
        </p:txBody>
      </p:sp>
    </p:spTree>
    <p:extLst>
      <p:ext uri="{BB962C8B-B14F-4D97-AF65-F5344CB8AC3E}">
        <p14:creationId xmlns:p14="http://schemas.microsoft.com/office/powerpoint/2010/main" val="118282144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smtClean="0">
                <a:solidFill>
                  <a:schemeClr val="tx1"/>
                </a:solidFill>
                <a:latin typeface="+mn-lt"/>
                <a:ea typeface="+mn-ea"/>
                <a:cs typeface="+mn-cs"/>
              </a:rPr>
              <a:t>通过我们所学的知道，想要做出如上效果需要使用大量的</a:t>
            </a:r>
            <a:r>
              <a:rPr lang="en-US" altLang="zh-CN" sz="1200" kern="1200" dirty="0" smtClean="0">
                <a:solidFill>
                  <a:schemeClr val="tx1"/>
                </a:solidFill>
                <a:latin typeface="+mn-lt"/>
                <a:ea typeface="+mn-ea"/>
                <a:cs typeface="+mn-cs"/>
              </a:rPr>
              <a:t>div</a:t>
            </a:r>
            <a:r>
              <a:rPr lang="zh-CN" altLang="en-US" sz="1200" kern="1200" dirty="0" smtClean="0">
                <a:solidFill>
                  <a:schemeClr val="tx1"/>
                </a:solidFill>
                <a:latin typeface="+mn-lt"/>
                <a:ea typeface="+mn-ea"/>
                <a:cs typeface="+mn-cs"/>
              </a:rPr>
              <a:t>和</a:t>
            </a:r>
            <a:r>
              <a:rPr lang="en-US" altLang="zh-CN" sz="1200" kern="1200" dirty="0" err="1" smtClean="0">
                <a:solidFill>
                  <a:schemeClr val="tx1"/>
                </a:solidFill>
                <a:latin typeface="+mn-lt"/>
                <a:ea typeface="+mn-ea"/>
                <a:cs typeface="+mn-cs"/>
              </a:rPr>
              <a:t>css</a:t>
            </a:r>
            <a:r>
              <a:rPr lang="zh-CN" altLang="en-US" sz="1200" kern="1200" dirty="0" smtClean="0">
                <a:solidFill>
                  <a:schemeClr val="tx1"/>
                </a:solidFill>
                <a:latin typeface="+mn-lt"/>
                <a:ea typeface="+mn-ea"/>
                <a:cs typeface="+mn-cs"/>
              </a:rPr>
              <a:t>样式，那么我们使用表格标签将很轻松帮我达到效果，省去大量的代码</a:t>
            </a:r>
            <a:endParaRPr kumimoji="1" lang="zh-CN" altLang="en-US" dirty="0"/>
          </a:p>
        </p:txBody>
      </p:sp>
      <p:sp>
        <p:nvSpPr>
          <p:cNvPr id="4" name="幻灯片编号占位符 3"/>
          <p:cNvSpPr>
            <a:spLocks noGrp="1"/>
          </p:cNvSpPr>
          <p:nvPr>
            <p:ph type="sldNum" sz="quarter" idx="10"/>
          </p:nvPr>
        </p:nvSpPr>
        <p:spPr/>
        <p:txBody>
          <a:bodyPr/>
          <a:lstStyle/>
          <a:p>
            <a:fld id="{05D76E75-EDF0-B84E-8EDE-641CE531742A}" type="slidenum">
              <a:rPr kumimoji="1" lang="zh-CN" altLang="en-US" smtClean="0"/>
              <a:t>21</a:t>
            </a:fld>
            <a:endParaRPr kumimoji="1" lang="zh-CN" altLang="en-US"/>
          </a:p>
        </p:txBody>
      </p:sp>
    </p:spTree>
    <p:extLst>
      <p:ext uri="{BB962C8B-B14F-4D97-AF65-F5344CB8AC3E}">
        <p14:creationId xmlns:p14="http://schemas.microsoft.com/office/powerpoint/2010/main" val="13212712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smtClean="0">
                <a:solidFill>
                  <a:schemeClr val="tx1"/>
                </a:solidFill>
                <a:latin typeface="+mn-lt"/>
                <a:ea typeface="+mn-ea"/>
                <a:cs typeface="+mn-cs"/>
              </a:rPr>
              <a:t>通过我们所学的知道，想要做出如上效果需要使用大量的</a:t>
            </a:r>
            <a:r>
              <a:rPr lang="en-US" altLang="zh-CN" sz="1200" kern="1200" dirty="0" smtClean="0">
                <a:solidFill>
                  <a:schemeClr val="tx1"/>
                </a:solidFill>
                <a:latin typeface="+mn-lt"/>
                <a:ea typeface="+mn-ea"/>
                <a:cs typeface="+mn-cs"/>
              </a:rPr>
              <a:t>div</a:t>
            </a:r>
            <a:r>
              <a:rPr lang="zh-CN" altLang="en-US" sz="1200" kern="1200" dirty="0" smtClean="0">
                <a:solidFill>
                  <a:schemeClr val="tx1"/>
                </a:solidFill>
                <a:latin typeface="+mn-lt"/>
                <a:ea typeface="+mn-ea"/>
                <a:cs typeface="+mn-cs"/>
              </a:rPr>
              <a:t>和</a:t>
            </a:r>
            <a:r>
              <a:rPr lang="en-US" altLang="zh-CN" sz="1200" kern="1200" dirty="0" err="1" smtClean="0">
                <a:solidFill>
                  <a:schemeClr val="tx1"/>
                </a:solidFill>
                <a:latin typeface="+mn-lt"/>
                <a:ea typeface="+mn-ea"/>
                <a:cs typeface="+mn-cs"/>
              </a:rPr>
              <a:t>css</a:t>
            </a:r>
            <a:r>
              <a:rPr lang="zh-CN" altLang="en-US" sz="1200" kern="1200" dirty="0" smtClean="0">
                <a:solidFill>
                  <a:schemeClr val="tx1"/>
                </a:solidFill>
                <a:latin typeface="+mn-lt"/>
                <a:ea typeface="+mn-ea"/>
                <a:cs typeface="+mn-cs"/>
              </a:rPr>
              <a:t>样式，那么我们使用表格标签将很轻松帮我达到效果，省去大量的代码</a:t>
            </a:r>
            <a:endParaRPr kumimoji="1" lang="zh-CN" altLang="en-US" dirty="0"/>
          </a:p>
        </p:txBody>
      </p:sp>
      <p:sp>
        <p:nvSpPr>
          <p:cNvPr id="4" name="幻灯片编号占位符 3"/>
          <p:cNvSpPr>
            <a:spLocks noGrp="1"/>
          </p:cNvSpPr>
          <p:nvPr>
            <p:ph type="sldNum" sz="quarter" idx="10"/>
          </p:nvPr>
        </p:nvSpPr>
        <p:spPr/>
        <p:txBody>
          <a:bodyPr/>
          <a:lstStyle/>
          <a:p>
            <a:fld id="{05D76E75-EDF0-B84E-8EDE-641CE531742A}" type="slidenum">
              <a:rPr kumimoji="1" lang="zh-CN" altLang="en-US" smtClean="0"/>
              <a:t>22</a:t>
            </a:fld>
            <a:endParaRPr kumimoji="1" lang="zh-CN" altLang="en-US"/>
          </a:p>
        </p:txBody>
      </p:sp>
    </p:spTree>
    <p:extLst>
      <p:ext uri="{BB962C8B-B14F-4D97-AF65-F5344CB8AC3E}">
        <p14:creationId xmlns:p14="http://schemas.microsoft.com/office/powerpoint/2010/main" val="138944142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smtClean="0">
                <a:solidFill>
                  <a:schemeClr val="tx1"/>
                </a:solidFill>
                <a:latin typeface="+mn-lt"/>
                <a:ea typeface="+mn-ea"/>
                <a:cs typeface="+mn-cs"/>
              </a:rPr>
              <a:t>通过我们所学的知道，想要做出如上效果需要使用大量的</a:t>
            </a:r>
            <a:r>
              <a:rPr lang="en-US" altLang="zh-CN" sz="1200" kern="1200" dirty="0" smtClean="0">
                <a:solidFill>
                  <a:schemeClr val="tx1"/>
                </a:solidFill>
                <a:latin typeface="+mn-lt"/>
                <a:ea typeface="+mn-ea"/>
                <a:cs typeface="+mn-cs"/>
              </a:rPr>
              <a:t>div</a:t>
            </a:r>
            <a:r>
              <a:rPr lang="zh-CN" altLang="en-US" sz="1200" kern="1200" dirty="0" smtClean="0">
                <a:solidFill>
                  <a:schemeClr val="tx1"/>
                </a:solidFill>
                <a:latin typeface="+mn-lt"/>
                <a:ea typeface="+mn-ea"/>
                <a:cs typeface="+mn-cs"/>
              </a:rPr>
              <a:t>和</a:t>
            </a:r>
            <a:r>
              <a:rPr lang="en-US" altLang="zh-CN" sz="1200" kern="1200" dirty="0" err="1" smtClean="0">
                <a:solidFill>
                  <a:schemeClr val="tx1"/>
                </a:solidFill>
                <a:latin typeface="+mn-lt"/>
                <a:ea typeface="+mn-ea"/>
                <a:cs typeface="+mn-cs"/>
              </a:rPr>
              <a:t>css</a:t>
            </a:r>
            <a:r>
              <a:rPr lang="zh-CN" altLang="en-US" sz="1200" kern="1200" dirty="0" smtClean="0">
                <a:solidFill>
                  <a:schemeClr val="tx1"/>
                </a:solidFill>
                <a:latin typeface="+mn-lt"/>
                <a:ea typeface="+mn-ea"/>
                <a:cs typeface="+mn-cs"/>
              </a:rPr>
              <a:t>样式，那么我们使用表格标签将很轻松帮我达到效果，省去大量的代码</a:t>
            </a:r>
            <a:endParaRPr kumimoji="1" lang="zh-CN" altLang="en-US" dirty="0"/>
          </a:p>
        </p:txBody>
      </p:sp>
      <p:sp>
        <p:nvSpPr>
          <p:cNvPr id="4" name="幻灯片编号占位符 3"/>
          <p:cNvSpPr>
            <a:spLocks noGrp="1"/>
          </p:cNvSpPr>
          <p:nvPr>
            <p:ph type="sldNum" sz="quarter" idx="10"/>
          </p:nvPr>
        </p:nvSpPr>
        <p:spPr/>
        <p:txBody>
          <a:bodyPr/>
          <a:lstStyle/>
          <a:p>
            <a:fld id="{05D76E75-EDF0-B84E-8EDE-641CE531742A}" type="slidenum">
              <a:rPr kumimoji="1" lang="zh-CN" altLang="en-US" smtClean="0"/>
              <a:t>23</a:t>
            </a:fld>
            <a:endParaRPr kumimoji="1" lang="zh-CN" altLang="en-US"/>
          </a:p>
        </p:txBody>
      </p:sp>
    </p:spTree>
    <p:extLst>
      <p:ext uri="{BB962C8B-B14F-4D97-AF65-F5344CB8AC3E}">
        <p14:creationId xmlns:p14="http://schemas.microsoft.com/office/powerpoint/2010/main" val="135732989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smtClean="0">
                <a:solidFill>
                  <a:schemeClr val="tx1"/>
                </a:solidFill>
                <a:latin typeface="+mn-lt"/>
                <a:ea typeface="+mn-ea"/>
                <a:cs typeface="+mn-cs"/>
              </a:rPr>
              <a:t>通过我们所学的知道，想要做出如上效果需要使用大量的</a:t>
            </a:r>
            <a:r>
              <a:rPr lang="en-US" altLang="zh-CN" sz="1200" kern="1200" dirty="0" smtClean="0">
                <a:solidFill>
                  <a:schemeClr val="tx1"/>
                </a:solidFill>
                <a:latin typeface="+mn-lt"/>
                <a:ea typeface="+mn-ea"/>
                <a:cs typeface="+mn-cs"/>
              </a:rPr>
              <a:t>div</a:t>
            </a:r>
            <a:r>
              <a:rPr lang="zh-CN" altLang="en-US" sz="1200" kern="1200" dirty="0" smtClean="0">
                <a:solidFill>
                  <a:schemeClr val="tx1"/>
                </a:solidFill>
                <a:latin typeface="+mn-lt"/>
                <a:ea typeface="+mn-ea"/>
                <a:cs typeface="+mn-cs"/>
              </a:rPr>
              <a:t>和</a:t>
            </a:r>
            <a:r>
              <a:rPr lang="en-US" altLang="zh-CN" sz="1200" kern="1200" dirty="0" err="1" smtClean="0">
                <a:solidFill>
                  <a:schemeClr val="tx1"/>
                </a:solidFill>
                <a:latin typeface="+mn-lt"/>
                <a:ea typeface="+mn-ea"/>
                <a:cs typeface="+mn-cs"/>
              </a:rPr>
              <a:t>css</a:t>
            </a:r>
            <a:r>
              <a:rPr lang="zh-CN" altLang="en-US" sz="1200" kern="1200" dirty="0" smtClean="0">
                <a:solidFill>
                  <a:schemeClr val="tx1"/>
                </a:solidFill>
                <a:latin typeface="+mn-lt"/>
                <a:ea typeface="+mn-ea"/>
                <a:cs typeface="+mn-cs"/>
              </a:rPr>
              <a:t>样式，那么我们使用表格标签将很轻松帮我达到效果，省去大量的代码</a:t>
            </a:r>
            <a:endParaRPr kumimoji="1" lang="zh-CN" altLang="en-US" dirty="0"/>
          </a:p>
        </p:txBody>
      </p:sp>
      <p:sp>
        <p:nvSpPr>
          <p:cNvPr id="4" name="幻灯片编号占位符 3"/>
          <p:cNvSpPr>
            <a:spLocks noGrp="1"/>
          </p:cNvSpPr>
          <p:nvPr>
            <p:ph type="sldNum" sz="quarter" idx="10"/>
          </p:nvPr>
        </p:nvSpPr>
        <p:spPr/>
        <p:txBody>
          <a:bodyPr/>
          <a:lstStyle/>
          <a:p>
            <a:fld id="{05D76E75-EDF0-B84E-8EDE-641CE531742A}" type="slidenum">
              <a:rPr kumimoji="1" lang="zh-CN" altLang="en-US" smtClean="0"/>
              <a:t>24</a:t>
            </a:fld>
            <a:endParaRPr kumimoji="1" lang="zh-CN" altLang="en-US"/>
          </a:p>
        </p:txBody>
      </p:sp>
    </p:spTree>
    <p:extLst>
      <p:ext uri="{BB962C8B-B14F-4D97-AF65-F5344CB8AC3E}">
        <p14:creationId xmlns:p14="http://schemas.microsoft.com/office/powerpoint/2010/main" val="99230175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smtClean="0">
                <a:solidFill>
                  <a:schemeClr val="tx1"/>
                </a:solidFill>
                <a:latin typeface="+mn-lt"/>
                <a:ea typeface="+mn-ea"/>
                <a:cs typeface="+mn-cs"/>
              </a:rPr>
              <a:t>通过我们所学的知道，想要做出如上效果需要使用大量的</a:t>
            </a:r>
            <a:r>
              <a:rPr lang="en-US" altLang="zh-CN" sz="1200" kern="1200" dirty="0" smtClean="0">
                <a:solidFill>
                  <a:schemeClr val="tx1"/>
                </a:solidFill>
                <a:latin typeface="+mn-lt"/>
                <a:ea typeface="+mn-ea"/>
                <a:cs typeface="+mn-cs"/>
              </a:rPr>
              <a:t>div</a:t>
            </a:r>
            <a:r>
              <a:rPr lang="zh-CN" altLang="en-US" sz="1200" kern="1200" dirty="0" smtClean="0">
                <a:solidFill>
                  <a:schemeClr val="tx1"/>
                </a:solidFill>
                <a:latin typeface="+mn-lt"/>
                <a:ea typeface="+mn-ea"/>
                <a:cs typeface="+mn-cs"/>
              </a:rPr>
              <a:t>和</a:t>
            </a:r>
            <a:r>
              <a:rPr lang="en-US" altLang="zh-CN" sz="1200" kern="1200" dirty="0" err="1" smtClean="0">
                <a:solidFill>
                  <a:schemeClr val="tx1"/>
                </a:solidFill>
                <a:latin typeface="+mn-lt"/>
                <a:ea typeface="+mn-ea"/>
                <a:cs typeface="+mn-cs"/>
              </a:rPr>
              <a:t>css</a:t>
            </a:r>
            <a:r>
              <a:rPr lang="zh-CN" altLang="en-US" sz="1200" kern="1200" dirty="0" smtClean="0">
                <a:solidFill>
                  <a:schemeClr val="tx1"/>
                </a:solidFill>
                <a:latin typeface="+mn-lt"/>
                <a:ea typeface="+mn-ea"/>
                <a:cs typeface="+mn-cs"/>
              </a:rPr>
              <a:t>样式，那么我们使用表格标签将很轻松帮我达到效果，省去大量的代码</a:t>
            </a:r>
            <a:endParaRPr kumimoji="1" lang="zh-CN" altLang="en-US" dirty="0"/>
          </a:p>
        </p:txBody>
      </p:sp>
      <p:sp>
        <p:nvSpPr>
          <p:cNvPr id="4" name="幻灯片编号占位符 3"/>
          <p:cNvSpPr>
            <a:spLocks noGrp="1"/>
          </p:cNvSpPr>
          <p:nvPr>
            <p:ph type="sldNum" sz="quarter" idx="10"/>
          </p:nvPr>
        </p:nvSpPr>
        <p:spPr/>
        <p:txBody>
          <a:bodyPr/>
          <a:lstStyle/>
          <a:p>
            <a:fld id="{05D76E75-EDF0-B84E-8EDE-641CE531742A}" type="slidenum">
              <a:rPr kumimoji="1" lang="zh-CN" altLang="en-US" smtClean="0"/>
              <a:t>25</a:t>
            </a:fld>
            <a:endParaRPr kumimoji="1" lang="zh-CN" altLang="en-US"/>
          </a:p>
        </p:txBody>
      </p:sp>
    </p:spTree>
    <p:extLst>
      <p:ext uri="{BB962C8B-B14F-4D97-AF65-F5344CB8AC3E}">
        <p14:creationId xmlns:p14="http://schemas.microsoft.com/office/powerpoint/2010/main" val="132144145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smtClean="0">
                <a:solidFill>
                  <a:schemeClr val="tx1"/>
                </a:solidFill>
                <a:latin typeface="+mn-lt"/>
                <a:ea typeface="+mn-ea"/>
                <a:cs typeface="+mn-cs"/>
              </a:rPr>
              <a:t>通过我们所学的知道，想要做出如上效果需要使用大量的</a:t>
            </a:r>
            <a:r>
              <a:rPr lang="en-US" altLang="zh-CN" sz="1200" kern="1200" dirty="0" smtClean="0">
                <a:solidFill>
                  <a:schemeClr val="tx1"/>
                </a:solidFill>
                <a:latin typeface="+mn-lt"/>
                <a:ea typeface="+mn-ea"/>
                <a:cs typeface="+mn-cs"/>
              </a:rPr>
              <a:t>div</a:t>
            </a:r>
            <a:r>
              <a:rPr lang="zh-CN" altLang="en-US" sz="1200" kern="1200" dirty="0" smtClean="0">
                <a:solidFill>
                  <a:schemeClr val="tx1"/>
                </a:solidFill>
                <a:latin typeface="+mn-lt"/>
                <a:ea typeface="+mn-ea"/>
                <a:cs typeface="+mn-cs"/>
              </a:rPr>
              <a:t>和</a:t>
            </a:r>
            <a:r>
              <a:rPr lang="en-US" altLang="zh-CN" sz="1200" kern="1200" dirty="0" err="1" smtClean="0">
                <a:solidFill>
                  <a:schemeClr val="tx1"/>
                </a:solidFill>
                <a:latin typeface="+mn-lt"/>
                <a:ea typeface="+mn-ea"/>
                <a:cs typeface="+mn-cs"/>
              </a:rPr>
              <a:t>css</a:t>
            </a:r>
            <a:r>
              <a:rPr lang="zh-CN" altLang="en-US" sz="1200" kern="1200" dirty="0" smtClean="0">
                <a:solidFill>
                  <a:schemeClr val="tx1"/>
                </a:solidFill>
                <a:latin typeface="+mn-lt"/>
                <a:ea typeface="+mn-ea"/>
                <a:cs typeface="+mn-cs"/>
              </a:rPr>
              <a:t>样式，那么我们使用表格标签将很轻松帮我达到效果，省去大量的代码</a:t>
            </a:r>
            <a:endParaRPr kumimoji="1" lang="zh-CN" altLang="en-US" dirty="0"/>
          </a:p>
        </p:txBody>
      </p:sp>
      <p:sp>
        <p:nvSpPr>
          <p:cNvPr id="4" name="幻灯片编号占位符 3"/>
          <p:cNvSpPr>
            <a:spLocks noGrp="1"/>
          </p:cNvSpPr>
          <p:nvPr>
            <p:ph type="sldNum" sz="quarter" idx="10"/>
          </p:nvPr>
        </p:nvSpPr>
        <p:spPr/>
        <p:txBody>
          <a:bodyPr/>
          <a:lstStyle/>
          <a:p>
            <a:fld id="{05D76E75-EDF0-B84E-8EDE-641CE531742A}" type="slidenum">
              <a:rPr kumimoji="1" lang="zh-CN" altLang="en-US" smtClean="0"/>
              <a:t>26</a:t>
            </a:fld>
            <a:endParaRPr kumimoji="1" lang="zh-CN" altLang="en-US"/>
          </a:p>
        </p:txBody>
      </p:sp>
    </p:spTree>
    <p:extLst>
      <p:ext uri="{BB962C8B-B14F-4D97-AF65-F5344CB8AC3E}">
        <p14:creationId xmlns:p14="http://schemas.microsoft.com/office/powerpoint/2010/main" val="159841483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smtClean="0">
                <a:solidFill>
                  <a:schemeClr val="tx1"/>
                </a:solidFill>
                <a:latin typeface="+mn-lt"/>
                <a:ea typeface="+mn-ea"/>
                <a:cs typeface="+mn-cs"/>
              </a:rPr>
              <a:t>通过我们所学的知道，想要做出如上效果需要使用大量的</a:t>
            </a:r>
            <a:r>
              <a:rPr lang="en-US" altLang="zh-CN" sz="1200" kern="1200" dirty="0" smtClean="0">
                <a:solidFill>
                  <a:schemeClr val="tx1"/>
                </a:solidFill>
                <a:latin typeface="+mn-lt"/>
                <a:ea typeface="+mn-ea"/>
                <a:cs typeface="+mn-cs"/>
              </a:rPr>
              <a:t>div</a:t>
            </a:r>
            <a:r>
              <a:rPr lang="zh-CN" altLang="en-US" sz="1200" kern="1200" dirty="0" smtClean="0">
                <a:solidFill>
                  <a:schemeClr val="tx1"/>
                </a:solidFill>
                <a:latin typeface="+mn-lt"/>
                <a:ea typeface="+mn-ea"/>
                <a:cs typeface="+mn-cs"/>
              </a:rPr>
              <a:t>和</a:t>
            </a:r>
            <a:r>
              <a:rPr lang="en-US" altLang="zh-CN" sz="1200" kern="1200" dirty="0" err="1" smtClean="0">
                <a:solidFill>
                  <a:schemeClr val="tx1"/>
                </a:solidFill>
                <a:latin typeface="+mn-lt"/>
                <a:ea typeface="+mn-ea"/>
                <a:cs typeface="+mn-cs"/>
              </a:rPr>
              <a:t>css</a:t>
            </a:r>
            <a:r>
              <a:rPr lang="zh-CN" altLang="en-US" sz="1200" kern="1200" dirty="0" smtClean="0">
                <a:solidFill>
                  <a:schemeClr val="tx1"/>
                </a:solidFill>
                <a:latin typeface="+mn-lt"/>
                <a:ea typeface="+mn-ea"/>
                <a:cs typeface="+mn-cs"/>
              </a:rPr>
              <a:t>样式，那么我们使用表格标签将很轻松帮我达到效果，省去大量的代码</a:t>
            </a:r>
            <a:endParaRPr kumimoji="1" lang="zh-CN" altLang="en-US" dirty="0"/>
          </a:p>
        </p:txBody>
      </p:sp>
      <p:sp>
        <p:nvSpPr>
          <p:cNvPr id="4" name="幻灯片编号占位符 3"/>
          <p:cNvSpPr>
            <a:spLocks noGrp="1"/>
          </p:cNvSpPr>
          <p:nvPr>
            <p:ph type="sldNum" sz="quarter" idx="10"/>
          </p:nvPr>
        </p:nvSpPr>
        <p:spPr/>
        <p:txBody>
          <a:bodyPr/>
          <a:lstStyle/>
          <a:p>
            <a:fld id="{05D76E75-EDF0-B84E-8EDE-641CE531742A}" type="slidenum">
              <a:rPr kumimoji="1" lang="zh-CN" altLang="en-US" smtClean="0"/>
              <a:t>27</a:t>
            </a:fld>
            <a:endParaRPr kumimoji="1" lang="zh-CN" altLang="en-US"/>
          </a:p>
        </p:txBody>
      </p:sp>
    </p:spTree>
    <p:extLst>
      <p:ext uri="{BB962C8B-B14F-4D97-AF65-F5344CB8AC3E}">
        <p14:creationId xmlns:p14="http://schemas.microsoft.com/office/powerpoint/2010/main" val="175275982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smtClean="0">
                <a:solidFill>
                  <a:schemeClr val="tx1"/>
                </a:solidFill>
                <a:latin typeface="+mn-lt"/>
                <a:ea typeface="+mn-ea"/>
                <a:cs typeface="+mn-cs"/>
              </a:rPr>
              <a:t>通过我们所学的知道，想要做出如上效果需要使用大量的</a:t>
            </a:r>
            <a:r>
              <a:rPr lang="en-US" altLang="zh-CN" sz="1200" kern="1200" dirty="0" smtClean="0">
                <a:solidFill>
                  <a:schemeClr val="tx1"/>
                </a:solidFill>
                <a:latin typeface="+mn-lt"/>
                <a:ea typeface="+mn-ea"/>
                <a:cs typeface="+mn-cs"/>
              </a:rPr>
              <a:t>div</a:t>
            </a:r>
            <a:r>
              <a:rPr lang="zh-CN" altLang="en-US" sz="1200" kern="1200" dirty="0" smtClean="0">
                <a:solidFill>
                  <a:schemeClr val="tx1"/>
                </a:solidFill>
                <a:latin typeface="+mn-lt"/>
                <a:ea typeface="+mn-ea"/>
                <a:cs typeface="+mn-cs"/>
              </a:rPr>
              <a:t>和</a:t>
            </a:r>
            <a:r>
              <a:rPr lang="en-US" altLang="zh-CN" sz="1200" kern="1200" dirty="0" err="1" smtClean="0">
                <a:solidFill>
                  <a:schemeClr val="tx1"/>
                </a:solidFill>
                <a:latin typeface="+mn-lt"/>
                <a:ea typeface="+mn-ea"/>
                <a:cs typeface="+mn-cs"/>
              </a:rPr>
              <a:t>css</a:t>
            </a:r>
            <a:r>
              <a:rPr lang="zh-CN" altLang="en-US" sz="1200" kern="1200" dirty="0" smtClean="0">
                <a:solidFill>
                  <a:schemeClr val="tx1"/>
                </a:solidFill>
                <a:latin typeface="+mn-lt"/>
                <a:ea typeface="+mn-ea"/>
                <a:cs typeface="+mn-cs"/>
              </a:rPr>
              <a:t>样式，那么我们使用表格标签将很轻松帮我达到效果，省去大量的代码</a:t>
            </a:r>
            <a:endParaRPr kumimoji="1" lang="zh-CN" altLang="en-US" dirty="0"/>
          </a:p>
        </p:txBody>
      </p:sp>
      <p:sp>
        <p:nvSpPr>
          <p:cNvPr id="4" name="幻灯片编号占位符 3"/>
          <p:cNvSpPr>
            <a:spLocks noGrp="1"/>
          </p:cNvSpPr>
          <p:nvPr>
            <p:ph type="sldNum" sz="quarter" idx="10"/>
          </p:nvPr>
        </p:nvSpPr>
        <p:spPr/>
        <p:txBody>
          <a:bodyPr/>
          <a:lstStyle/>
          <a:p>
            <a:fld id="{05D76E75-EDF0-B84E-8EDE-641CE531742A}" type="slidenum">
              <a:rPr kumimoji="1" lang="zh-CN" altLang="en-US" smtClean="0"/>
              <a:t>28</a:t>
            </a:fld>
            <a:endParaRPr kumimoji="1" lang="zh-CN" altLang="en-US"/>
          </a:p>
        </p:txBody>
      </p:sp>
    </p:spTree>
    <p:extLst>
      <p:ext uri="{BB962C8B-B14F-4D97-AF65-F5344CB8AC3E}">
        <p14:creationId xmlns:p14="http://schemas.microsoft.com/office/powerpoint/2010/main" val="31743124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smtClean="0">
                <a:solidFill>
                  <a:schemeClr val="tx1"/>
                </a:solidFill>
                <a:latin typeface="+mn-lt"/>
                <a:ea typeface="+mn-ea"/>
                <a:cs typeface="+mn-cs"/>
              </a:rPr>
              <a:t>通过我们所学的知道，想要做出如上效果需要使用大量的</a:t>
            </a:r>
            <a:r>
              <a:rPr lang="en-US" altLang="zh-CN" sz="1200" kern="1200" dirty="0" smtClean="0">
                <a:solidFill>
                  <a:schemeClr val="tx1"/>
                </a:solidFill>
                <a:latin typeface="+mn-lt"/>
                <a:ea typeface="+mn-ea"/>
                <a:cs typeface="+mn-cs"/>
              </a:rPr>
              <a:t>div</a:t>
            </a:r>
            <a:r>
              <a:rPr lang="zh-CN" altLang="en-US" sz="1200" kern="1200" dirty="0" smtClean="0">
                <a:solidFill>
                  <a:schemeClr val="tx1"/>
                </a:solidFill>
                <a:latin typeface="+mn-lt"/>
                <a:ea typeface="+mn-ea"/>
                <a:cs typeface="+mn-cs"/>
              </a:rPr>
              <a:t>和</a:t>
            </a:r>
            <a:r>
              <a:rPr lang="en-US" altLang="zh-CN" sz="1200" kern="1200" dirty="0" err="1" smtClean="0">
                <a:solidFill>
                  <a:schemeClr val="tx1"/>
                </a:solidFill>
                <a:latin typeface="+mn-lt"/>
                <a:ea typeface="+mn-ea"/>
                <a:cs typeface="+mn-cs"/>
              </a:rPr>
              <a:t>css</a:t>
            </a:r>
            <a:r>
              <a:rPr lang="zh-CN" altLang="en-US" sz="1200" kern="1200" dirty="0" smtClean="0">
                <a:solidFill>
                  <a:schemeClr val="tx1"/>
                </a:solidFill>
                <a:latin typeface="+mn-lt"/>
                <a:ea typeface="+mn-ea"/>
                <a:cs typeface="+mn-cs"/>
              </a:rPr>
              <a:t>样式，那么我们使用表格标签将很轻松帮我达到效果，省去大量的代码</a:t>
            </a:r>
            <a:endParaRPr kumimoji="1" lang="zh-CN" altLang="en-US" dirty="0"/>
          </a:p>
        </p:txBody>
      </p:sp>
      <p:sp>
        <p:nvSpPr>
          <p:cNvPr id="4" name="幻灯片编号占位符 3"/>
          <p:cNvSpPr>
            <a:spLocks noGrp="1"/>
          </p:cNvSpPr>
          <p:nvPr>
            <p:ph type="sldNum" sz="quarter" idx="10"/>
          </p:nvPr>
        </p:nvSpPr>
        <p:spPr/>
        <p:txBody>
          <a:bodyPr/>
          <a:lstStyle/>
          <a:p>
            <a:fld id="{05D76E75-EDF0-B84E-8EDE-641CE531742A}" type="slidenum">
              <a:rPr kumimoji="1" lang="zh-CN" altLang="en-US" smtClean="0"/>
              <a:t>29</a:t>
            </a:fld>
            <a:endParaRPr kumimoji="1" lang="zh-CN" altLang="en-US"/>
          </a:p>
        </p:txBody>
      </p:sp>
    </p:spTree>
    <p:extLst>
      <p:ext uri="{BB962C8B-B14F-4D97-AF65-F5344CB8AC3E}">
        <p14:creationId xmlns:p14="http://schemas.microsoft.com/office/powerpoint/2010/main" val="15693901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smtClean="0">
                <a:solidFill>
                  <a:schemeClr val="tx1"/>
                </a:solidFill>
                <a:latin typeface="+mn-lt"/>
                <a:ea typeface="+mn-ea"/>
                <a:cs typeface="+mn-cs"/>
              </a:rPr>
              <a:t>通过我们所学的知道，想要做出如上效果需要使用大量的</a:t>
            </a:r>
            <a:r>
              <a:rPr lang="en-US" altLang="zh-CN" sz="1200" kern="1200" dirty="0" smtClean="0">
                <a:solidFill>
                  <a:schemeClr val="tx1"/>
                </a:solidFill>
                <a:latin typeface="+mn-lt"/>
                <a:ea typeface="+mn-ea"/>
                <a:cs typeface="+mn-cs"/>
              </a:rPr>
              <a:t>div</a:t>
            </a:r>
            <a:r>
              <a:rPr lang="zh-CN" altLang="en-US" sz="1200" kern="1200" dirty="0" smtClean="0">
                <a:solidFill>
                  <a:schemeClr val="tx1"/>
                </a:solidFill>
                <a:latin typeface="+mn-lt"/>
                <a:ea typeface="+mn-ea"/>
                <a:cs typeface="+mn-cs"/>
              </a:rPr>
              <a:t>和</a:t>
            </a:r>
            <a:r>
              <a:rPr lang="en-US" altLang="zh-CN" sz="1200" kern="1200" dirty="0" err="1" smtClean="0">
                <a:solidFill>
                  <a:schemeClr val="tx1"/>
                </a:solidFill>
                <a:latin typeface="+mn-lt"/>
                <a:ea typeface="+mn-ea"/>
                <a:cs typeface="+mn-cs"/>
              </a:rPr>
              <a:t>css</a:t>
            </a:r>
            <a:r>
              <a:rPr lang="zh-CN" altLang="en-US" sz="1200" kern="1200" dirty="0" smtClean="0">
                <a:solidFill>
                  <a:schemeClr val="tx1"/>
                </a:solidFill>
                <a:latin typeface="+mn-lt"/>
                <a:ea typeface="+mn-ea"/>
                <a:cs typeface="+mn-cs"/>
              </a:rPr>
              <a:t>样式，那么我们使用表格标签将很轻松帮我达到效果，省去大量的代码</a:t>
            </a:r>
            <a:endParaRPr kumimoji="1" lang="zh-CN" altLang="en-US" dirty="0"/>
          </a:p>
        </p:txBody>
      </p:sp>
      <p:sp>
        <p:nvSpPr>
          <p:cNvPr id="4" name="幻灯片编号占位符 3"/>
          <p:cNvSpPr>
            <a:spLocks noGrp="1"/>
          </p:cNvSpPr>
          <p:nvPr>
            <p:ph type="sldNum" sz="quarter" idx="10"/>
          </p:nvPr>
        </p:nvSpPr>
        <p:spPr/>
        <p:txBody>
          <a:bodyPr/>
          <a:lstStyle/>
          <a:p>
            <a:fld id="{05D76E75-EDF0-B84E-8EDE-641CE531742A}" type="slidenum">
              <a:rPr kumimoji="1" lang="zh-CN" altLang="en-US" smtClean="0"/>
              <a:t>30</a:t>
            </a:fld>
            <a:endParaRPr kumimoji="1" lang="zh-CN" altLang="en-US"/>
          </a:p>
        </p:txBody>
      </p:sp>
    </p:spTree>
    <p:extLst>
      <p:ext uri="{BB962C8B-B14F-4D97-AF65-F5344CB8AC3E}">
        <p14:creationId xmlns:p14="http://schemas.microsoft.com/office/powerpoint/2010/main" val="1868326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05D76E75-EDF0-B84E-8EDE-641CE531742A}" type="slidenum">
              <a:rPr kumimoji="1" lang="zh-CN" altLang="en-US" smtClean="0"/>
              <a:t>4</a:t>
            </a:fld>
            <a:endParaRPr kumimoji="1" lang="zh-CN" altLang="en-US"/>
          </a:p>
        </p:txBody>
      </p:sp>
    </p:spTree>
    <p:extLst>
      <p:ext uri="{BB962C8B-B14F-4D97-AF65-F5344CB8AC3E}">
        <p14:creationId xmlns:p14="http://schemas.microsoft.com/office/powerpoint/2010/main" val="32895288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smtClean="0">
                <a:solidFill>
                  <a:schemeClr val="tx1"/>
                </a:solidFill>
                <a:latin typeface="+mn-lt"/>
                <a:ea typeface="+mn-ea"/>
                <a:cs typeface="+mn-cs"/>
              </a:rPr>
              <a:t>通过我们所学的知道，想要做出如上效果需要使用大量的</a:t>
            </a:r>
            <a:r>
              <a:rPr lang="en-US" altLang="zh-CN" sz="1200" kern="1200" dirty="0" smtClean="0">
                <a:solidFill>
                  <a:schemeClr val="tx1"/>
                </a:solidFill>
                <a:latin typeface="+mn-lt"/>
                <a:ea typeface="+mn-ea"/>
                <a:cs typeface="+mn-cs"/>
              </a:rPr>
              <a:t>div</a:t>
            </a:r>
            <a:r>
              <a:rPr lang="zh-CN" altLang="en-US" sz="1200" kern="1200" dirty="0" smtClean="0">
                <a:solidFill>
                  <a:schemeClr val="tx1"/>
                </a:solidFill>
                <a:latin typeface="+mn-lt"/>
                <a:ea typeface="+mn-ea"/>
                <a:cs typeface="+mn-cs"/>
              </a:rPr>
              <a:t>和</a:t>
            </a:r>
            <a:r>
              <a:rPr lang="en-US" altLang="zh-CN" sz="1200" kern="1200" dirty="0" err="1" smtClean="0">
                <a:solidFill>
                  <a:schemeClr val="tx1"/>
                </a:solidFill>
                <a:latin typeface="+mn-lt"/>
                <a:ea typeface="+mn-ea"/>
                <a:cs typeface="+mn-cs"/>
              </a:rPr>
              <a:t>css</a:t>
            </a:r>
            <a:r>
              <a:rPr lang="zh-CN" altLang="en-US" sz="1200" kern="1200" dirty="0" smtClean="0">
                <a:solidFill>
                  <a:schemeClr val="tx1"/>
                </a:solidFill>
                <a:latin typeface="+mn-lt"/>
                <a:ea typeface="+mn-ea"/>
                <a:cs typeface="+mn-cs"/>
              </a:rPr>
              <a:t>样式，那么我们使用表格标签将很轻松帮我达到效果，省去大量的代码</a:t>
            </a:r>
            <a:endParaRPr kumimoji="1" lang="zh-CN" altLang="en-US" dirty="0"/>
          </a:p>
        </p:txBody>
      </p:sp>
      <p:sp>
        <p:nvSpPr>
          <p:cNvPr id="4" name="幻灯片编号占位符 3"/>
          <p:cNvSpPr>
            <a:spLocks noGrp="1"/>
          </p:cNvSpPr>
          <p:nvPr>
            <p:ph type="sldNum" sz="quarter" idx="10"/>
          </p:nvPr>
        </p:nvSpPr>
        <p:spPr/>
        <p:txBody>
          <a:bodyPr/>
          <a:lstStyle/>
          <a:p>
            <a:fld id="{05D76E75-EDF0-B84E-8EDE-641CE531742A}" type="slidenum">
              <a:rPr kumimoji="1" lang="zh-CN" altLang="en-US" smtClean="0"/>
              <a:t>31</a:t>
            </a:fld>
            <a:endParaRPr kumimoji="1" lang="zh-CN" altLang="en-US"/>
          </a:p>
        </p:txBody>
      </p:sp>
    </p:spTree>
    <p:extLst>
      <p:ext uri="{BB962C8B-B14F-4D97-AF65-F5344CB8AC3E}">
        <p14:creationId xmlns:p14="http://schemas.microsoft.com/office/powerpoint/2010/main" val="104549106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smtClean="0">
                <a:solidFill>
                  <a:schemeClr val="tx1"/>
                </a:solidFill>
                <a:latin typeface="+mn-lt"/>
                <a:ea typeface="+mn-ea"/>
                <a:cs typeface="+mn-cs"/>
              </a:rPr>
              <a:t>通过我们所学的知道，想要做出如上效果需要使用大量的</a:t>
            </a:r>
            <a:r>
              <a:rPr lang="en-US" altLang="zh-CN" sz="1200" kern="1200" dirty="0" smtClean="0">
                <a:solidFill>
                  <a:schemeClr val="tx1"/>
                </a:solidFill>
                <a:latin typeface="+mn-lt"/>
                <a:ea typeface="+mn-ea"/>
                <a:cs typeface="+mn-cs"/>
              </a:rPr>
              <a:t>div</a:t>
            </a:r>
            <a:r>
              <a:rPr lang="zh-CN" altLang="en-US" sz="1200" kern="1200" dirty="0" smtClean="0">
                <a:solidFill>
                  <a:schemeClr val="tx1"/>
                </a:solidFill>
                <a:latin typeface="+mn-lt"/>
                <a:ea typeface="+mn-ea"/>
                <a:cs typeface="+mn-cs"/>
              </a:rPr>
              <a:t>和</a:t>
            </a:r>
            <a:r>
              <a:rPr lang="en-US" altLang="zh-CN" sz="1200" kern="1200" dirty="0" err="1" smtClean="0">
                <a:solidFill>
                  <a:schemeClr val="tx1"/>
                </a:solidFill>
                <a:latin typeface="+mn-lt"/>
                <a:ea typeface="+mn-ea"/>
                <a:cs typeface="+mn-cs"/>
              </a:rPr>
              <a:t>css</a:t>
            </a:r>
            <a:r>
              <a:rPr lang="zh-CN" altLang="en-US" sz="1200" kern="1200" dirty="0" smtClean="0">
                <a:solidFill>
                  <a:schemeClr val="tx1"/>
                </a:solidFill>
                <a:latin typeface="+mn-lt"/>
                <a:ea typeface="+mn-ea"/>
                <a:cs typeface="+mn-cs"/>
              </a:rPr>
              <a:t>样式，那么我们使用表格标签将很轻松帮我达到效果，省去大量的代码</a:t>
            </a:r>
            <a:endParaRPr kumimoji="1" lang="zh-CN" altLang="en-US" dirty="0"/>
          </a:p>
        </p:txBody>
      </p:sp>
      <p:sp>
        <p:nvSpPr>
          <p:cNvPr id="4" name="幻灯片编号占位符 3"/>
          <p:cNvSpPr>
            <a:spLocks noGrp="1"/>
          </p:cNvSpPr>
          <p:nvPr>
            <p:ph type="sldNum" sz="quarter" idx="10"/>
          </p:nvPr>
        </p:nvSpPr>
        <p:spPr/>
        <p:txBody>
          <a:bodyPr/>
          <a:lstStyle/>
          <a:p>
            <a:fld id="{05D76E75-EDF0-B84E-8EDE-641CE531742A}" type="slidenum">
              <a:rPr kumimoji="1" lang="zh-CN" altLang="en-US" smtClean="0"/>
              <a:t>32</a:t>
            </a:fld>
            <a:endParaRPr kumimoji="1" lang="zh-CN" altLang="en-US"/>
          </a:p>
        </p:txBody>
      </p:sp>
    </p:spTree>
    <p:extLst>
      <p:ext uri="{BB962C8B-B14F-4D97-AF65-F5344CB8AC3E}">
        <p14:creationId xmlns:p14="http://schemas.microsoft.com/office/powerpoint/2010/main" val="65121914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smtClean="0">
                <a:solidFill>
                  <a:schemeClr val="tx1"/>
                </a:solidFill>
                <a:latin typeface="+mn-lt"/>
                <a:ea typeface="+mn-ea"/>
                <a:cs typeface="+mn-cs"/>
              </a:rPr>
              <a:t>通过我们所学的知道，想要做出如上效果需要使用大量的</a:t>
            </a:r>
            <a:r>
              <a:rPr lang="en-US" altLang="zh-CN" sz="1200" kern="1200" dirty="0" smtClean="0">
                <a:solidFill>
                  <a:schemeClr val="tx1"/>
                </a:solidFill>
                <a:latin typeface="+mn-lt"/>
                <a:ea typeface="+mn-ea"/>
                <a:cs typeface="+mn-cs"/>
              </a:rPr>
              <a:t>div</a:t>
            </a:r>
            <a:r>
              <a:rPr lang="zh-CN" altLang="en-US" sz="1200" kern="1200" dirty="0" smtClean="0">
                <a:solidFill>
                  <a:schemeClr val="tx1"/>
                </a:solidFill>
                <a:latin typeface="+mn-lt"/>
                <a:ea typeface="+mn-ea"/>
                <a:cs typeface="+mn-cs"/>
              </a:rPr>
              <a:t>和</a:t>
            </a:r>
            <a:r>
              <a:rPr lang="en-US" altLang="zh-CN" sz="1200" kern="1200" dirty="0" err="1" smtClean="0">
                <a:solidFill>
                  <a:schemeClr val="tx1"/>
                </a:solidFill>
                <a:latin typeface="+mn-lt"/>
                <a:ea typeface="+mn-ea"/>
                <a:cs typeface="+mn-cs"/>
              </a:rPr>
              <a:t>css</a:t>
            </a:r>
            <a:r>
              <a:rPr lang="zh-CN" altLang="en-US" sz="1200" kern="1200" dirty="0" smtClean="0">
                <a:solidFill>
                  <a:schemeClr val="tx1"/>
                </a:solidFill>
                <a:latin typeface="+mn-lt"/>
                <a:ea typeface="+mn-ea"/>
                <a:cs typeface="+mn-cs"/>
              </a:rPr>
              <a:t>样式，那么我们使用表格标签将很轻松帮我达到效果，省去大量的代码</a:t>
            </a:r>
            <a:endParaRPr kumimoji="1" lang="zh-CN" altLang="en-US" dirty="0"/>
          </a:p>
        </p:txBody>
      </p:sp>
      <p:sp>
        <p:nvSpPr>
          <p:cNvPr id="4" name="幻灯片编号占位符 3"/>
          <p:cNvSpPr>
            <a:spLocks noGrp="1"/>
          </p:cNvSpPr>
          <p:nvPr>
            <p:ph type="sldNum" sz="quarter" idx="10"/>
          </p:nvPr>
        </p:nvSpPr>
        <p:spPr/>
        <p:txBody>
          <a:bodyPr/>
          <a:lstStyle/>
          <a:p>
            <a:fld id="{05D76E75-EDF0-B84E-8EDE-641CE531742A}" type="slidenum">
              <a:rPr kumimoji="1" lang="zh-CN" altLang="en-US" smtClean="0"/>
              <a:t>33</a:t>
            </a:fld>
            <a:endParaRPr kumimoji="1" lang="zh-CN" altLang="en-US"/>
          </a:p>
        </p:txBody>
      </p:sp>
    </p:spTree>
    <p:extLst>
      <p:ext uri="{BB962C8B-B14F-4D97-AF65-F5344CB8AC3E}">
        <p14:creationId xmlns:p14="http://schemas.microsoft.com/office/powerpoint/2010/main" val="53444691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smtClean="0">
                <a:solidFill>
                  <a:schemeClr val="tx1"/>
                </a:solidFill>
                <a:latin typeface="+mn-lt"/>
                <a:ea typeface="+mn-ea"/>
                <a:cs typeface="+mn-cs"/>
              </a:rPr>
              <a:t>通过我们所学的知道，想要做出如上效果需要使用大量的</a:t>
            </a:r>
            <a:r>
              <a:rPr lang="en-US" altLang="zh-CN" sz="1200" kern="1200" dirty="0" smtClean="0">
                <a:solidFill>
                  <a:schemeClr val="tx1"/>
                </a:solidFill>
                <a:latin typeface="+mn-lt"/>
                <a:ea typeface="+mn-ea"/>
                <a:cs typeface="+mn-cs"/>
              </a:rPr>
              <a:t>div</a:t>
            </a:r>
            <a:r>
              <a:rPr lang="zh-CN" altLang="en-US" sz="1200" kern="1200" dirty="0" smtClean="0">
                <a:solidFill>
                  <a:schemeClr val="tx1"/>
                </a:solidFill>
                <a:latin typeface="+mn-lt"/>
                <a:ea typeface="+mn-ea"/>
                <a:cs typeface="+mn-cs"/>
              </a:rPr>
              <a:t>和</a:t>
            </a:r>
            <a:r>
              <a:rPr lang="en-US" altLang="zh-CN" sz="1200" kern="1200" dirty="0" err="1" smtClean="0">
                <a:solidFill>
                  <a:schemeClr val="tx1"/>
                </a:solidFill>
                <a:latin typeface="+mn-lt"/>
                <a:ea typeface="+mn-ea"/>
                <a:cs typeface="+mn-cs"/>
              </a:rPr>
              <a:t>css</a:t>
            </a:r>
            <a:r>
              <a:rPr lang="zh-CN" altLang="en-US" sz="1200" kern="1200" dirty="0" smtClean="0">
                <a:solidFill>
                  <a:schemeClr val="tx1"/>
                </a:solidFill>
                <a:latin typeface="+mn-lt"/>
                <a:ea typeface="+mn-ea"/>
                <a:cs typeface="+mn-cs"/>
              </a:rPr>
              <a:t>样式，那么我们使用表格标签将很轻松帮我达到效果，省去大量的代码</a:t>
            </a:r>
            <a:endParaRPr kumimoji="1" lang="zh-CN" altLang="en-US" dirty="0"/>
          </a:p>
        </p:txBody>
      </p:sp>
      <p:sp>
        <p:nvSpPr>
          <p:cNvPr id="4" name="幻灯片编号占位符 3"/>
          <p:cNvSpPr>
            <a:spLocks noGrp="1"/>
          </p:cNvSpPr>
          <p:nvPr>
            <p:ph type="sldNum" sz="quarter" idx="10"/>
          </p:nvPr>
        </p:nvSpPr>
        <p:spPr/>
        <p:txBody>
          <a:bodyPr/>
          <a:lstStyle/>
          <a:p>
            <a:fld id="{05D76E75-EDF0-B84E-8EDE-641CE531742A}" type="slidenum">
              <a:rPr kumimoji="1" lang="zh-CN" altLang="en-US" smtClean="0"/>
              <a:t>34</a:t>
            </a:fld>
            <a:endParaRPr kumimoji="1" lang="zh-CN" altLang="en-US"/>
          </a:p>
        </p:txBody>
      </p:sp>
    </p:spTree>
    <p:extLst>
      <p:ext uri="{BB962C8B-B14F-4D97-AF65-F5344CB8AC3E}">
        <p14:creationId xmlns:p14="http://schemas.microsoft.com/office/powerpoint/2010/main" val="153766224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05D76E75-EDF0-B84E-8EDE-641CE531742A}" type="slidenum">
              <a:rPr kumimoji="1" lang="zh-CN" altLang="en-US" smtClean="0"/>
              <a:t>35</a:t>
            </a:fld>
            <a:endParaRPr kumimoji="1" lang="zh-CN" altLang="en-US"/>
          </a:p>
        </p:txBody>
      </p:sp>
    </p:spTree>
    <p:extLst>
      <p:ext uri="{BB962C8B-B14F-4D97-AF65-F5344CB8AC3E}">
        <p14:creationId xmlns:p14="http://schemas.microsoft.com/office/powerpoint/2010/main" val="62588428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1.</a:t>
            </a:r>
            <a:r>
              <a:rPr lang="en-US" altLang="zh-CN" sz="1200" kern="1200" dirty="0" smtClean="0">
                <a:solidFill>
                  <a:schemeClr val="tx1"/>
                </a:solidFill>
                <a:latin typeface="+mn-lt"/>
                <a:ea typeface="+mn-ea"/>
                <a:cs typeface="+mn-cs"/>
              </a:rPr>
              <a:t> table</a:t>
            </a:r>
            <a:r>
              <a:rPr lang="zh-CN" altLang="en-US" sz="1200" kern="1200" dirty="0" smtClean="0">
                <a:solidFill>
                  <a:schemeClr val="tx1"/>
                </a:solidFill>
                <a:latin typeface="+mn-lt"/>
                <a:ea typeface="+mn-ea"/>
                <a:cs typeface="+mn-cs"/>
              </a:rPr>
              <a:t>标签 </a:t>
            </a:r>
            <a:r>
              <a:rPr lang="en-US" altLang="zh-CN" sz="1200" kern="1200" dirty="0" smtClean="0">
                <a:solidFill>
                  <a:schemeClr val="tx1"/>
                </a:solidFill>
                <a:latin typeface="+mn-lt"/>
                <a:ea typeface="+mn-ea"/>
                <a:cs typeface="+mn-cs"/>
              </a:rPr>
              <a:t>display</a:t>
            </a:r>
            <a:r>
              <a:rPr lang="zh-CN" altLang="en-US" sz="1200" kern="1200" dirty="0" smtClean="0">
                <a:solidFill>
                  <a:schemeClr val="tx1"/>
                </a:solidFill>
                <a:latin typeface="+mn-lt"/>
                <a:ea typeface="+mn-ea"/>
                <a:cs typeface="+mn-cs"/>
              </a:rPr>
              <a:t>的值</a:t>
            </a:r>
            <a:r>
              <a:rPr lang="en-US" altLang="zh-CN" sz="1200" kern="1200" dirty="0" smtClean="0">
                <a:solidFill>
                  <a:schemeClr val="tx1"/>
                </a:solidFill>
                <a:latin typeface="+mn-lt"/>
                <a:ea typeface="+mn-ea"/>
                <a:cs typeface="+mn-cs"/>
              </a:rPr>
              <a:t>table </a:t>
            </a:r>
          </a:p>
          <a:p>
            <a:r>
              <a:rPr lang="zh-CN" altLang="en-US" sz="1200" kern="1200" dirty="0" smtClean="0">
                <a:solidFill>
                  <a:schemeClr val="tx1"/>
                </a:solidFill>
                <a:latin typeface="+mn-lt"/>
                <a:ea typeface="+mn-ea"/>
                <a:cs typeface="+mn-cs"/>
              </a:rPr>
              <a:t>表示作为块级表格来显示，表格前后带有换行符。</a:t>
            </a:r>
          </a:p>
          <a:p>
            <a:r>
              <a:rPr lang="en-US" altLang="zh-CN" sz="1200" kern="1200" dirty="0" smtClean="0">
                <a:solidFill>
                  <a:schemeClr val="tx1"/>
                </a:solidFill>
                <a:latin typeface="+mn-lt"/>
                <a:ea typeface="+mn-ea"/>
                <a:cs typeface="+mn-cs"/>
              </a:rPr>
              <a:t>2. &lt;</a:t>
            </a:r>
            <a:r>
              <a:rPr lang="en-US" altLang="zh-CN" sz="1200" kern="1200" dirty="0" err="1" smtClean="0">
                <a:solidFill>
                  <a:schemeClr val="tx1"/>
                </a:solidFill>
                <a:latin typeface="+mn-lt"/>
                <a:ea typeface="+mn-ea"/>
                <a:cs typeface="+mn-cs"/>
              </a:rPr>
              <a:t>tbody</a:t>
            </a:r>
            <a:r>
              <a:rPr lang="en-US" altLang="zh-CN" sz="1200" kern="1200" dirty="0" smtClean="0">
                <a:solidFill>
                  <a:schemeClr val="tx1"/>
                </a:solidFill>
                <a:latin typeface="+mn-lt"/>
                <a:ea typeface="+mn-ea"/>
                <a:cs typeface="+mn-cs"/>
              </a:rPr>
              <a:t>&gt;&lt;/</a:t>
            </a:r>
            <a:r>
              <a:rPr lang="en-US" altLang="zh-CN" sz="1200" kern="1200" dirty="0" err="1" smtClean="0">
                <a:solidFill>
                  <a:schemeClr val="tx1"/>
                </a:solidFill>
                <a:latin typeface="+mn-lt"/>
                <a:ea typeface="+mn-ea"/>
                <a:cs typeface="+mn-cs"/>
              </a:rPr>
              <a:t>tbody</a:t>
            </a:r>
            <a:r>
              <a:rPr lang="en-US" altLang="zh-CN" sz="1200" kern="1200" dirty="0" smtClean="0">
                <a:solidFill>
                  <a:schemeClr val="tx1"/>
                </a:solidFill>
                <a:latin typeface="+mn-lt"/>
                <a:ea typeface="+mn-ea"/>
                <a:cs typeface="+mn-cs"/>
              </a:rPr>
              <a:t>&gt; </a:t>
            </a:r>
            <a:r>
              <a:rPr lang="zh-CN" altLang="en-US" sz="1200" kern="1200" dirty="0" smtClean="0">
                <a:solidFill>
                  <a:schemeClr val="tx1"/>
                </a:solidFill>
                <a:latin typeface="+mn-lt"/>
                <a:ea typeface="+mn-ea"/>
                <a:cs typeface="+mn-cs"/>
              </a:rPr>
              <a:t>可以默认生成</a:t>
            </a:r>
          </a:p>
          <a:p>
            <a:endParaRPr kumimoji="1" lang="zh-CN" altLang="en-US" dirty="0"/>
          </a:p>
        </p:txBody>
      </p:sp>
      <p:sp>
        <p:nvSpPr>
          <p:cNvPr id="4" name="幻灯片编号占位符 3"/>
          <p:cNvSpPr>
            <a:spLocks noGrp="1"/>
          </p:cNvSpPr>
          <p:nvPr>
            <p:ph type="sldNum" sz="quarter" idx="10"/>
          </p:nvPr>
        </p:nvSpPr>
        <p:spPr/>
        <p:txBody>
          <a:bodyPr/>
          <a:lstStyle/>
          <a:p>
            <a:fld id="{05D76E75-EDF0-B84E-8EDE-641CE531742A}" type="slidenum">
              <a:rPr kumimoji="1" lang="zh-CN" altLang="en-US" smtClean="0"/>
              <a:t>36</a:t>
            </a:fld>
            <a:endParaRPr kumimoji="1" lang="zh-CN" altLang="en-US"/>
          </a:p>
        </p:txBody>
      </p:sp>
    </p:spTree>
    <p:extLst>
      <p:ext uri="{BB962C8B-B14F-4D97-AF65-F5344CB8AC3E}">
        <p14:creationId xmlns:p14="http://schemas.microsoft.com/office/powerpoint/2010/main" val="103036088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1.</a:t>
            </a:r>
            <a:r>
              <a:rPr lang="en-US" altLang="zh-CN" sz="1200" kern="1200" dirty="0" smtClean="0">
                <a:solidFill>
                  <a:schemeClr val="tx1"/>
                </a:solidFill>
                <a:latin typeface="+mn-lt"/>
                <a:ea typeface="+mn-ea"/>
                <a:cs typeface="+mn-cs"/>
              </a:rPr>
              <a:t> table</a:t>
            </a:r>
            <a:r>
              <a:rPr lang="zh-CN" altLang="en-US" sz="1200" kern="1200" dirty="0" smtClean="0">
                <a:solidFill>
                  <a:schemeClr val="tx1"/>
                </a:solidFill>
                <a:latin typeface="+mn-lt"/>
                <a:ea typeface="+mn-ea"/>
                <a:cs typeface="+mn-cs"/>
              </a:rPr>
              <a:t>标签 </a:t>
            </a:r>
            <a:r>
              <a:rPr lang="en-US" altLang="zh-CN" sz="1200" kern="1200" dirty="0" smtClean="0">
                <a:solidFill>
                  <a:schemeClr val="tx1"/>
                </a:solidFill>
                <a:latin typeface="+mn-lt"/>
                <a:ea typeface="+mn-ea"/>
                <a:cs typeface="+mn-cs"/>
              </a:rPr>
              <a:t>display</a:t>
            </a:r>
            <a:r>
              <a:rPr lang="zh-CN" altLang="en-US" sz="1200" kern="1200" dirty="0" smtClean="0">
                <a:solidFill>
                  <a:schemeClr val="tx1"/>
                </a:solidFill>
                <a:latin typeface="+mn-lt"/>
                <a:ea typeface="+mn-ea"/>
                <a:cs typeface="+mn-cs"/>
              </a:rPr>
              <a:t>的值</a:t>
            </a:r>
            <a:r>
              <a:rPr lang="en-US" altLang="zh-CN" sz="1200" kern="1200" dirty="0" smtClean="0">
                <a:solidFill>
                  <a:schemeClr val="tx1"/>
                </a:solidFill>
                <a:latin typeface="+mn-lt"/>
                <a:ea typeface="+mn-ea"/>
                <a:cs typeface="+mn-cs"/>
              </a:rPr>
              <a:t>table </a:t>
            </a:r>
          </a:p>
          <a:p>
            <a:r>
              <a:rPr lang="zh-CN" altLang="en-US" sz="1200" kern="1200" dirty="0" smtClean="0">
                <a:solidFill>
                  <a:schemeClr val="tx1"/>
                </a:solidFill>
                <a:latin typeface="+mn-lt"/>
                <a:ea typeface="+mn-ea"/>
                <a:cs typeface="+mn-cs"/>
              </a:rPr>
              <a:t>表示作为块级表格来显示，表格前后带有换行符。</a:t>
            </a:r>
          </a:p>
          <a:p>
            <a:r>
              <a:rPr lang="en-US" altLang="zh-CN" sz="1200" kern="1200" dirty="0" smtClean="0">
                <a:solidFill>
                  <a:schemeClr val="tx1"/>
                </a:solidFill>
                <a:latin typeface="+mn-lt"/>
                <a:ea typeface="+mn-ea"/>
                <a:cs typeface="+mn-cs"/>
              </a:rPr>
              <a:t>2. &lt;</a:t>
            </a:r>
            <a:r>
              <a:rPr lang="en-US" altLang="zh-CN" sz="1200" kern="1200" dirty="0" err="1" smtClean="0">
                <a:solidFill>
                  <a:schemeClr val="tx1"/>
                </a:solidFill>
                <a:latin typeface="+mn-lt"/>
                <a:ea typeface="+mn-ea"/>
                <a:cs typeface="+mn-cs"/>
              </a:rPr>
              <a:t>tbody</a:t>
            </a:r>
            <a:r>
              <a:rPr lang="en-US" altLang="zh-CN" sz="1200" kern="1200" dirty="0" smtClean="0">
                <a:solidFill>
                  <a:schemeClr val="tx1"/>
                </a:solidFill>
                <a:latin typeface="+mn-lt"/>
                <a:ea typeface="+mn-ea"/>
                <a:cs typeface="+mn-cs"/>
              </a:rPr>
              <a:t>&gt;&lt;/</a:t>
            </a:r>
            <a:r>
              <a:rPr lang="en-US" altLang="zh-CN" sz="1200" kern="1200" dirty="0" err="1" smtClean="0">
                <a:solidFill>
                  <a:schemeClr val="tx1"/>
                </a:solidFill>
                <a:latin typeface="+mn-lt"/>
                <a:ea typeface="+mn-ea"/>
                <a:cs typeface="+mn-cs"/>
              </a:rPr>
              <a:t>tbody</a:t>
            </a:r>
            <a:r>
              <a:rPr lang="en-US" altLang="zh-CN" sz="1200" kern="1200" dirty="0" smtClean="0">
                <a:solidFill>
                  <a:schemeClr val="tx1"/>
                </a:solidFill>
                <a:latin typeface="+mn-lt"/>
                <a:ea typeface="+mn-ea"/>
                <a:cs typeface="+mn-cs"/>
              </a:rPr>
              <a:t>&gt; </a:t>
            </a:r>
            <a:r>
              <a:rPr lang="zh-CN" altLang="en-US" sz="1200" kern="1200" dirty="0" smtClean="0">
                <a:solidFill>
                  <a:schemeClr val="tx1"/>
                </a:solidFill>
                <a:latin typeface="+mn-lt"/>
                <a:ea typeface="+mn-ea"/>
                <a:cs typeface="+mn-cs"/>
              </a:rPr>
              <a:t>可以默认生成</a:t>
            </a:r>
          </a:p>
          <a:p>
            <a:endParaRPr kumimoji="1" lang="zh-CN" altLang="en-US" dirty="0"/>
          </a:p>
        </p:txBody>
      </p:sp>
      <p:sp>
        <p:nvSpPr>
          <p:cNvPr id="4" name="幻灯片编号占位符 3"/>
          <p:cNvSpPr>
            <a:spLocks noGrp="1"/>
          </p:cNvSpPr>
          <p:nvPr>
            <p:ph type="sldNum" sz="quarter" idx="10"/>
          </p:nvPr>
        </p:nvSpPr>
        <p:spPr/>
        <p:txBody>
          <a:bodyPr/>
          <a:lstStyle/>
          <a:p>
            <a:fld id="{05D76E75-EDF0-B84E-8EDE-641CE531742A}" type="slidenum">
              <a:rPr kumimoji="1" lang="zh-CN" altLang="en-US" smtClean="0"/>
              <a:t>37</a:t>
            </a:fld>
            <a:endParaRPr kumimoji="1" lang="zh-CN" altLang="en-US"/>
          </a:p>
        </p:txBody>
      </p:sp>
    </p:spTree>
    <p:extLst>
      <p:ext uri="{BB962C8B-B14F-4D97-AF65-F5344CB8AC3E}">
        <p14:creationId xmlns:p14="http://schemas.microsoft.com/office/powerpoint/2010/main" val="133464259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1.</a:t>
            </a:r>
            <a:r>
              <a:rPr lang="en-US" altLang="zh-CN" sz="1200" kern="1200" dirty="0" smtClean="0">
                <a:solidFill>
                  <a:schemeClr val="tx1"/>
                </a:solidFill>
                <a:latin typeface="+mn-lt"/>
                <a:ea typeface="+mn-ea"/>
                <a:cs typeface="+mn-cs"/>
              </a:rPr>
              <a:t> table</a:t>
            </a:r>
            <a:r>
              <a:rPr lang="zh-CN" altLang="en-US" sz="1200" kern="1200" dirty="0" smtClean="0">
                <a:solidFill>
                  <a:schemeClr val="tx1"/>
                </a:solidFill>
                <a:latin typeface="+mn-lt"/>
                <a:ea typeface="+mn-ea"/>
                <a:cs typeface="+mn-cs"/>
              </a:rPr>
              <a:t>标签 </a:t>
            </a:r>
            <a:r>
              <a:rPr lang="en-US" altLang="zh-CN" sz="1200" kern="1200" dirty="0" smtClean="0">
                <a:solidFill>
                  <a:schemeClr val="tx1"/>
                </a:solidFill>
                <a:latin typeface="+mn-lt"/>
                <a:ea typeface="+mn-ea"/>
                <a:cs typeface="+mn-cs"/>
              </a:rPr>
              <a:t>display</a:t>
            </a:r>
            <a:r>
              <a:rPr lang="zh-CN" altLang="en-US" sz="1200" kern="1200" dirty="0" smtClean="0">
                <a:solidFill>
                  <a:schemeClr val="tx1"/>
                </a:solidFill>
                <a:latin typeface="+mn-lt"/>
                <a:ea typeface="+mn-ea"/>
                <a:cs typeface="+mn-cs"/>
              </a:rPr>
              <a:t>的值</a:t>
            </a:r>
            <a:r>
              <a:rPr lang="en-US" altLang="zh-CN" sz="1200" kern="1200" dirty="0" smtClean="0">
                <a:solidFill>
                  <a:schemeClr val="tx1"/>
                </a:solidFill>
                <a:latin typeface="+mn-lt"/>
                <a:ea typeface="+mn-ea"/>
                <a:cs typeface="+mn-cs"/>
              </a:rPr>
              <a:t>table </a:t>
            </a:r>
          </a:p>
          <a:p>
            <a:r>
              <a:rPr lang="zh-CN" altLang="en-US" sz="1200" kern="1200" dirty="0" smtClean="0">
                <a:solidFill>
                  <a:schemeClr val="tx1"/>
                </a:solidFill>
                <a:latin typeface="+mn-lt"/>
                <a:ea typeface="+mn-ea"/>
                <a:cs typeface="+mn-cs"/>
              </a:rPr>
              <a:t>表示作为块级表格来显示，表格前后带有换行符。</a:t>
            </a:r>
          </a:p>
          <a:p>
            <a:r>
              <a:rPr lang="en-US" altLang="zh-CN" sz="1200" kern="1200" dirty="0" smtClean="0">
                <a:solidFill>
                  <a:schemeClr val="tx1"/>
                </a:solidFill>
                <a:latin typeface="+mn-lt"/>
                <a:ea typeface="+mn-ea"/>
                <a:cs typeface="+mn-cs"/>
              </a:rPr>
              <a:t>2. &lt;</a:t>
            </a:r>
            <a:r>
              <a:rPr lang="en-US" altLang="zh-CN" sz="1200" kern="1200" dirty="0" err="1" smtClean="0">
                <a:solidFill>
                  <a:schemeClr val="tx1"/>
                </a:solidFill>
                <a:latin typeface="+mn-lt"/>
                <a:ea typeface="+mn-ea"/>
                <a:cs typeface="+mn-cs"/>
              </a:rPr>
              <a:t>tbody</a:t>
            </a:r>
            <a:r>
              <a:rPr lang="en-US" altLang="zh-CN" sz="1200" kern="1200" dirty="0" smtClean="0">
                <a:solidFill>
                  <a:schemeClr val="tx1"/>
                </a:solidFill>
                <a:latin typeface="+mn-lt"/>
                <a:ea typeface="+mn-ea"/>
                <a:cs typeface="+mn-cs"/>
              </a:rPr>
              <a:t>&gt;&lt;/</a:t>
            </a:r>
            <a:r>
              <a:rPr lang="en-US" altLang="zh-CN" sz="1200" kern="1200" dirty="0" err="1" smtClean="0">
                <a:solidFill>
                  <a:schemeClr val="tx1"/>
                </a:solidFill>
                <a:latin typeface="+mn-lt"/>
                <a:ea typeface="+mn-ea"/>
                <a:cs typeface="+mn-cs"/>
              </a:rPr>
              <a:t>tbody</a:t>
            </a:r>
            <a:r>
              <a:rPr lang="en-US" altLang="zh-CN" sz="1200" kern="1200" dirty="0" smtClean="0">
                <a:solidFill>
                  <a:schemeClr val="tx1"/>
                </a:solidFill>
                <a:latin typeface="+mn-lt"/>
                <a:ea typeface="+mn-ea"/>
                <a:cs typeface="+mn-cs"/>
              </a:rPr>
              <a:t>&gt; </a:t>
            </a:r>
            <a:r>
              <a:rPr lang="zh-CN" altLang="en-US" sz="1200" kern="1200" dirty="0" smtClean="0">
                <a:solidFill>
                  <a:schemeClr val="tx1"/>
                </a:solidFill>
                <a:latin typeface="+mn-lt"/>
                <a:ea typeface="+mn-ea"/>
                <a:cs typeface="+mn-cs"/>
              </a:rPr>
              <a:t>可以默认生成</a:t>
            </a:r>
          </a:p>
          <a:p>
            <a:endParaRPr kumimoji="1" lang="zh-CN" altLang="en-US" dirty="0"/>
          </a:p>
        </p:txBody>
      </p:sp>
      <p:sp>
        <p:nvSpPr>
          <p:cNvPr id="4" name="幻灯片编号占位符 3"/>
          <p:cNvSpPr>
            <a:spLocks noGrp="1"/>
          </p:cNvSpPr>
          <p:nvPr>
            <p:ph type="sldNum" sz="quarter" idx="10"/>
          </p:nvPr>
        </p:nvSpPr>
        <p:spPr/>
        <p:txBody>
          <a:bodyPr/>
          <a:lstStyle/>
          <a:p>
            <a:fld id="{05D76E75-EDF0-B84E-8EDE-641CE531742A}" type="slidenum">
              <a:rPr kumimoji="1" lang="zh-CN" altLang="en-US" smtClean="0"/>
              <a:t>38</a:t>
            </a:fld>
            <a:endParaRPr kumimoji="1" lang="zh-CN" altLang="en-US"/>
          </a:p>
        </p:txBody>
      </p:sp>
    </p:spTree>
    <p:extLst>
      <p:ext uri="{BB962C8B-B14F-4D97-AF65-F5344CB8AC3E}">
        <p14:creationId xmlns:p14="http://schemas.microsoft.com/office/powerpoint/2010/main" val="200802176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1.</a:t>
            </a:r>
            <a:r>
              <a:rPr lang="en-US" altLang="zh-CN" sz="1200" kern="1200" dirty="0" smtClean="0">
                <a:solidFill>
                  <a:schemeClr val="tx1"/>
                </a:solidFill>
                <a:latin typeface="+mn-lt"/>
                <a:ea typeface="+mn-ea"/>
                <a:cs typeface="+mn-cs"/>
              </a:rPr>
              <a:t> table</a:t>
            </a:r>
            <a:r>
              <a:rPr lang="zh-CN" altLang="en-US" sz="1200" kern="1200" dirty="0" smtClean="0">
                <a:solidFill>
                  <a:schemeClr val="tx1"/>
                </a:solidFill>
                <a:latin typeface="+mn-lt"/>
                <a:ea typeface="+mn-ea"/>
                <a:cs typeface="+mn-cs"/>
              </a:rPr>
              <a:t>标签 </a:t>
            </a:r>
            <a:r>
              <a:rPr lang="en-US" altLang="zh-CN" sz="1200" kern="1200" dirty="0" smtClean="0">
                <a:solidFill>
                  <a:schemeClr val="tx1"/>
                </a:solidFill>
                <a:latin typeface="+mn-lt"/>
                <a:ea typeface="+mn-ea"/>
                <a:cs typeface="+mn-cs"/>
              </a:rPr>
              <a:t>display</a:t>
            </a:r>
            <a:r>
              <a:rPr lang="zh-CN" altLang="en-US" sz="1200" kern="1200" dirty="0" smtClean="0">
                <a:solidFill>
                  <a:schemeClr val="tx1"/>
                </a:solidFill>
                <a:latin typeface="+mn-lt"/>
                <a:ea typeface="+mn-ea"/>
                <a:cs typeface="+mn-cs"/>
              </a:rPr>
              <a:t>的值</a:t>
            </a:r>
            <a:r>
              <a:rPr lang="en-US" altLang="zh-CN" sz="1200" kern="1200" dirty="0" smtClean="0">
                <a:solidFill>
                  <a:schemeClr val="tx1"/>
                </a:solidFill>
                <a:latin typeface="+mn-lt"/>
                <a:ea typeface="+mn-ea"/>
                <a:cs typeface="+mn-cs"/>
              </a:rPr>
              <a:t>table </a:t>
            </a:r>
          </a:p>
          <a:p>
            <a:r>
              <a:rPr lang="zh-CN" altLang="en-US" sz="1200" kern="1200" dirty="0" smtClean="0">
                <a:solidFill>
                  <a:schemeClr val="tx1"/>
                </a:solidFill>
                <a:latin typeface="+mn-lt"/>
                <a:ea typeface="+mn-ea"/>
                <a:cs typeface="+mn-cs"/>
              </a:rPr>
              <a:t>表示作为块级表格来显示，表格前后带有换行符。</a:t>
            </a:r>
          </a:p>
          <a:p>
            <a:r>
              <a:rPr lang="en-US" altLang="zh-CN" sz="1200" kern="1200" dirty="0" smtClean="0">
                <a:solidFill>
                  <a:schemeClr val="tx1"/>
                </a:solidFill>
                <a:latin typeface="+mn-lt"/>
                <a:ea typeface="+mn-ea"/>
                <a:cs typeface="+mn-cs"/>
              </a:rPr>
              <a:t>2. &lt;</a:t>
            </a:r>
            <a:r>
              <a:rPr lang="en-US" altLang="zh-CN" sz="1200" kern="1200" dirty="0" err="1" smtClean="0">
                <a:solidFill>
                  <a:schemeClr val="tx1"/>
                </a:solidFill>
                <a:latin typeface="+mn-lt"/>
                <a:ea typeface="+mn-ea"/>
                <a:cs typeface="+mn-cs"/>
              </a:rPr>
              <a:t>tbody</a:t>
            </a:r>
            <a:r>
              <a:rPr lang="en-US" altLang="zh-CN" sz="1200" kern="1200" dirty="0" smtClean="0">
                <a:solidFill>
                  <a:schemeClr val="tx1"/>
                </a:solidFill>
                <a:latin typeface="+mn-lt"/>
                <a:ea typeface="+mn-ea"/>
                <a:cs typeface="+mn-cs"/>
              </a:rPr>
              <a:t>&gt;&lt;/</a:t>
            </a:r>
            <a:r>
              <a:rPr lang="en-US" altLang="zh-CN" sz="1200" kern="1200" dirty="0" err="1" smtClean="0">
                <a:solidFill>
                  <a:schemeClr val="tx1"/>
                </a:solidFill>
                <a:latin typeface="+mn-lt"/>
                <a:ea typeface="+mn-ea"/>
                <a:cs typeface="+mn-cs"/>
              </a:rPr>
              <a:t>tbody</a:t>
            </a:r>
            <a:r>
              <a:rPr lang="en-US" altLang="zh-CN" sz="1200" kern="1200" dirty="0" smtClean="0">
                <a:solidFill>
                  <a:schemeClr val="tx1"/>
                </a:solidFill>
                <a:latin typeface="+mn-lt"/>
                <a:ea typeface="+mn-ea"/>
                <a:cs typeface="+mn-cs"/>
              </a:rPr>
              <a:t>&gt; </a:t>
            </a:r>
            <a:r>
              <a:rPr lang="zh-CN" altLang="en-US" sz="1200" kern="1200" dirty="0" smtClean="0">
                <a:solidFill>
                  <a:schemeClr val="tx1"/>
                </a:solidFill>
                <a:latin typeface="+mn-lt"/>
                <a:ea typeface="+mn-ea"/>
                <a:cs typeface="+mn-cs"/>
              </a:rPr>
              <a:t>可以默认生成</a:t>
            </a:r>
          </a:p>
          <a:p>
            <a:endParaRPr kumimoji="1" lang="zh-CN" altLang="en-US" dirty="0"/>
          </a:p>
        </p:txBody>
      </p:sp>
      <p:sp>
        <p:nvSpPr>
          <p:cNvPr id="4" name="幻灯片编号占位符 3"/>
          <p:cNvSpPr>
            <a:spLocks noGrp="1"/>
          </p:cNvSpPr>
          <p:nvPr>
            <p:ph type="sldNum" sz="quarter" idx="10"/>
          </p:nvPr>
        </p:nvSpPr>
        <p:spPr/>
        <p:txBody>
          <a:bodyPr/>
          <a:lstStyle/>
          <a:p>
            <a:fld id="{05D76E75-EDF0-B84E-8EDE-641CE531742A}" type="slidenum">
              <a:rPr kumimoji="1" lang="zh-CN" altLang="en-US" smtClean="0"/>
              <a:t>39</a:t>
            </a:fld>
            <a:endParaRPr kumimoji="1" lang="zh-CN" altLang="en-US"/>
          </a:p>
        </p:txBody>
      </p:sp>
    </p:spTree>
    <p:extLst>
      <p:ext uri="{BB962C8B-B14F-4D97-AF65-F5344CB8AC3E}">
        <p14:creationId xmlns:p14="http://schemas.microsoft.com/office/powerpoint/2010/main" val="163047078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1.</a:t>
            </a:r>
            <a:r>
              <a:rPr lang="en-US" altLang="zh-CN" sz="1200" kern="1200" dirty="0" smtClean="0">
                <a:solidFill>
                  <a:schemeClr val="tx1"/>
                </a:solidFill>
                <a:latin typeface="+mn-lt"/>
                <a:ea typeface="+mn-ea"/>
                <a:cs typeface="+mn-cs"/>
              </a:rPr>
              <a:t> table</a:t>
            </a:r>
            <a:r>
              <a:rPr lang="zh-CN" altLang="en-US" sz="1200" kern="1200" dirty="0" smtClean="0">
                <a:solidFill>
                  <a:schemeClr val="tx1"/>
                </a:solidFill>
                <a:latin typeface="+mn-lt"/>
                <a:ea typeface="+mn-ea"/>
                <a:cs typeface="+mn-cs"/>
              </a:rPr>
              <a:t>标签 </a:t>
            </a:r>
            <a:r>
              <a:rPr lang="en-US" altLang="zh-CN" sz="1200" kern="1200" dirty="0" smtClean="0">
                <a:solidFill>
                  <a:schemeClr val="tx1"/>
                </a:solidFill>
                <a:latin typeface="+mn-lt"/>
                <a:ea typeface="+mn-ea"/>
                <a:cs typeface="+mn-cs"/>
              </a:rPr>
              <a:t>display</a:t>
            </a:r>
            <a:r>
              <a:rPr lang="zh-CN" altLang="en-US" sz="1200" kern="1200" dirty="0" smtClean="0">
                <a:solidFill>
                  <a:schemeClr val="tx1"/>
                </a:solidFill>
                <a:latin typeface="+mn-lt"/>
                <a:ea typeface="+mn-ea"/>
                <a:cs typeface="+mn-cs"/>
              </a:rPr>
              <a:t>的值</a:t>
            </a:r>
            <a:r>
              <a:rPr lang="en-US" altLang="zh-CN" sz="1200" kern="1200" dirty="0" smtClean="0">
                <a:solidFill>
                  <a:schemeClr val="tx1"/>
                </a:solidFill>
                <a:latin typeface="+mn-lt"/>
                <a:ea typeface="+mn-ea"/>
                <a:cs typeface="+mn-cs"/>
              </a:rPr>
              <a:t>table </a:t>
            </a:r>
          </a:p>
          <a:p>
            <a:r>
              <a:rPr lang="zh-CN" altLang="en-US" sz="1200" kern="1200" dirty="0" smtClean="0">
                <a:solidFill>
                  <a:schemeClr val="tx1"/>
                </a:solidFill>
                <a:latin typeface="+mn-lt"/>
                <a:ea typeface="+mn-ea"/>
                <a:cs typeface="+mn-cs"/>
              </a:rPr>
              <a:t>表示作为块级表格来显示，表格前后带有换行符。</a:t>
            </a:r>
          </a:p>
          <a:p>
            <a:r>
              <a:rPr lang="en-US" altLang="zh-CN" sz="1200" kern="1200" dirty="0" smtClean="0">
                <a:solidFill>
                  <a:schemeClr val="tx1"/>
                </a:solidFill>
                <a:latin typeface="+mn-lt"/>
                <a:ea typeface="+mn-ea"/>
                <a:cs typeface="+mn-cs"/>
              </a:rPr>
              <a:t>2. &lt;</a:t>
            </a:r>
            <a:r>
              <a:rPr lang="en-US" altLang="zh-CN" sz="1200" kern="1200" dirty="0" err="1" smtClean="0">
                <a:solidFill>
                  <a:schemeClr val="tx1"/>
                </a:solidFill>
                <a:latin typeface="+mn-lt"/>
                <a:ea typeface="+mn-ea"/>
                <a:cs typeface="+mn-cs"/>
              </a:rPr>
              <a:t>tbody</a:t>
            </a:r>
            <a:r>
              <a:rPr lang="en-US" altLang="zh-CN" sz="1200" kern="1200" dirty="0" smtClean="0">
                <a:solidFill>
                  <a:schemeClr val="tx1"/>
                </a:solidFill>
                <a:latin typeface="+mn-lt"/>
                <a:ea typeface="+mn-ea"/>
                <a:cs typeface="+mn-cs"/>
              </a:rPr>
              <a:t>&gt;&lt;/</a:t>
            </a:r>
            <a:r>
              <a:rPr lang="en-US" altLang="zh-CN" sz="1200" kern="1200" dirty="0" err="1" smtClean="0">
                <a:solidFill>
                  <a:schemeClr val="tx1"/>
                </a:solidFill>
                <a:latin typeface="+mn-lt"/>
                <a:ea typeface="+mn-ea"/>
                <a:cs typeface="+mn-cs"/>
              </a:rPr>
              <a:t>tbody</a:t>
            </a:r>
            <a:r>
              <a:rPr lang="en-US" altLang="zh-CN" sz="1200" kern="1200" dirty="0" smtClean="0">
                <a:solidFill>
                  <a:schemeClr val="tx1"/>
                </a:solidFill>
                <a:latin typeface="+mn-lt"/>
                <a:ea typeface="+mn-ea"/>
                <a:cs typeface="+mn-cs"/>
              </a:rPr>
              <a:t>&gt; </a:t>
            </a:r>
            <a:r>
              <a:rPr lang="zh-CN" altLang="en-US" sz="1200" kern="1200" dirty="0" smtClean="0">
                <a:solidFill>
                  <a:schemeClr val="tx1"/>
                </a:solidFill>
                <a:latin typeface="+mn-lt"/>
                <a:ea typeface="+mn-ea"/>
                <a:cs typeface="+mn-cs"/>
              </a:rPr>
              <a:t>可以默认生成</a:t>
            </a:r>
          </a:p>
          <a:p>
            <a:endParaRPr kumimoji="1" lang="zh-CN" altLang="en-US" dirty="0"/>
          </a:p>
        </p:txBody>
      </p:sp>
      <p:sp>
        <p:nvSpPr>
          <p:cNvPr id="4" name="幻灯片编号占位符 3"/>
          <p:cNvSpPr>
            <a:spLocks noGrp="1"/>
          </p:cNvSpPr>
          <p:nvPr>
            <p:ph type="sldNum" sz="quarter" idx="10"/>
          </p:nvPr>
        </p:nvSpPr>
        <p:spPr/>
        <p:txBody>
          <a:bodyPr/>
          <a:lstStyle/>
          <a:p>
            <a:fld id="{05D76E75-EDF0-B84E-8EDE-641CE531742A}" type="slidenum">
              <a:rPr kumimoji="1" lang="zh-CN" altLang="en-US" smtClean="0"/>
              <a:t>40</a:t>
            </a:fld>
            <a:endParaRPr kumimoji="1" lang="zh-CN" altLang="en-US"/>
          </a:p>
        </p:txBody>
      </p:sp>
    </p:spTree>
    <p:extLst>
      <p:ext uri="{BB962C8B-B14F-4D97-AF65-F5344CB8AC3E}">
        <p14:creationId xmlns:p14="http://schemas.microsoft.com/office/powerpoint/2010/main" val="11451940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smtClean="0">
                <a:solidFill>
                  <a:schemeClr val="tx1"/>
                </a:solidFill>
                <a:latin typeface="+mn-lt"/>
                <a:ea typeface="+mn-ea"/>
                <a:cs typeface="+mn-cs"/>
              </a:rPr>
              <a:t>通过我们所学的知道，想要做出如上效果需要使用大量的</a:t>
            </a:r>
            <a:r>
              <a:rPr lang="en-US" altLang="zh-CN" sz="1200" kern="1200" dirty="0" smtClean="0">
                <a:solidFill>
                  <a:schemeClr val="tx1"/>
                </a:solidFill>
                <a:latin typeface="+mn-lt"/>
                <a:ea typeface="+mn-ea"/>
                <a:cs typeface="+mn-cs"/>
              </a:rPr>
              <a:t>div</a:t>
            </a:r>
            <a:r>
              <a:rPr lang="zh-CN" altLang="en-US" sz="1200" kern="1200" dirty="0" smtClean="0">
                <a:solidFill>
                  <a:schemeClr val="tx1"/>
                </a:solidFill>
                <a:latin typeface="+mn-lt"/>
                <a:ea typeface="+mn-ea"/>
                <a:cs typeface="+mn-cs"/>
              </a:rPr>
              <a:t>和</a:t>
            </a:r>
            <a:r>
              <a:rPr lang="en-US" altLang="zh-CN" sz="1200" kern="1200" dirty="0" err="1" smtClean="0">
                <a:solidFill>
                  <a:schemeClr val="tx1"/>
                </a:solidFill>
                <a:latin typeface="+mn-lt"/>
                <a:ea typeface="+mn-ea"/>
                <a:cs typeface="+mn-cs"/>
              </a:rPr>
              <a:t>css</a:t>
            </a:r>
            <a:r>
              <a:rPr lang="zh-CN" altLang="en-US" sz="1200" kern="1200" dirty="0" smtClean="0">
                <a:solidFill>
                  <a:schemeClr val="tx1"/>
                </a:solidFill>
                <a:latin typeface="+mn-lt"/>
                <a:ea typeface="+mn-ea"/>
                <a:cs typeface="+mn-cs"/>
              </a:rPr>
              <a:t>样式，那么我们使用表格标签将很轻松帮我达到效果，省去大量的代码</a:t>
            </a:r>
            <a:endParaRPr kumimoji="1" lang="zh-CN" altLang="en-US" dirty="0"/>
          </a:p>
        </p:txBody>
      </p:sp>
      <p:sp>
        <p:nvSpPr>
          <p:cNvPr id="4" name="幻灯片编号占位符 3"/>
          <p:cNvSpPr>
            <a:spLocks noGrp="1"/>
          </p:cNvSpPr>
          <p:nvPr>
            <p:ph type="sldNum" sz="quarter" idx="10"/>
          </p:nvPr>
        </p:nvSpPr>
        <p:spPr/>
        <p:txBody>
          <a:bodyPr/>
          <a:lstStyle/>
          <a:p>
            <a:fld id="{05D76E75-EDF0-B84E-8EDE-641CE531742A}" type="slidenum">
              <a:rPr kumimoji="1" lang="zh-CN" altLang="en-US" smtClean="0"/>
              <a:t>5</a:t>
            </a:fld>
            <a:endParaRPr kumimoji="1" lang="zh-CN" altLang="en-US"/>
          </a:p>
        </p:txBody>
      </p:sp>
    </p:spTree>
    <p:extLst>
      <p:ext uri="{BB962C8B-B14F-4D97-AF65-F5344CB8AC3E}">
        <p14:creationId xmlns:p14="http://schemas.microsoft.com/office/powerpoint/2010/main" val="164044365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1.</a:t>
            </a:r>
            <a:r>
              <a:rPr lang="en-US" altLang="zh-CN" sz="1200" kern="1200" dirty="0" smtClean="0">
                <a:solidFill>
                  <a:schemeClr val="tx1"/>
                </a:solidFill>
                <a:latin typeface="+mn-lt"/>
                <a:ea typeface="+mn-ea"/>
                <a:cs typeface="+mn-cs"/>
              </a:rPr>
              <a:t> table</a:t>
            </a:r>
            <a:r>
              <a:rPr lang="zh-CN" altLang="en-US" sz="1200" kern="1200" dirty="0" smtClean="0">
                <a:solidFill>
                  <a:schemeClr val="tx1"/>
                </a:solidFill>
                <a:latin typeface="+mn-lt"/>
                <a:ea typeface="+mn-ea"/>
                <a:cs typeface="+mn-cs"/>
              </a:rPr>
              <a:t>标签 </a:t>
            </a:r>
            <a:r>
              <a:rPr lang="en-US" altLang="zh-CN" sz="1200" kern="1200" dirty="0" smtClean="0">
                <a:solidFill>
                  <a:schemeClr val="tx1"/>
                </a:solidFill>
                <a:latin typeface="+mn-lt"/>
                <a:ea typeface="+mn-ea"/>
                <a:cs typeface="+mn-cs"/>
              </a:rPr>
              <a:t>display</a:t>
            </a:r>
            <a:r>
              <a:rPr lang="zh-CN" altLang="en-US" sz="1200" kern="1200" dirty="0" smtClean="0">
                <a:solidFill>
                  <a:schemeClr val="tx1"/>
                </a:solidFill>
                <a:latin typeface="+mn-lt"/>
                <a:ea typeface="+mn-ea"/>
                <a:cs typeface="+mn-cs"/>
              </a:rPr>
              <a:t>的值</a:t>
            </a:r>
            <a:r>
              <a:rPr lang="en-US" altLang="zh-CN" sz="1200" kern="1200" dirty="0" smtClean="0">
                <a:solidFill>
                  <a:schemeClr val="tx1"/>
                </a:solidFill>
                <a:latin typeface="+mn-lt"/>
                <a:ea typeface="+mn-ea"/>
                <a:cs typeface="+mn-cs"/>
              </a:rPr>
              <a:t>table </a:t>
            </a:r>
          </a:p>
          <a:p>
            <a:r>
              <a:rPr lang="zh-CN" altLang="en-US" sz="1200" kern="1200" dirty="0" smtClean="0">
                <a:solidFill>
                  <a:schemeClr val="tx1"/>
                </a:solidFill>
                <a:latin typeface="+mn-lt"/>
                <a:ea typeface="+mn-ea"/>
                <a:cs typeface="+mn-cs"/>
              </a:rPr>
              <a:t>表示作为块级表格来显示，表格前后带有换行符。</a:t>
            </a:r>
          </a:p>
          <a:p>
            <a:r>
              <a:rPr lang="en-US" altLang="zh-CN" sz="1200" kern="1200" dirty="0" smtClean="0">
                <a:solidFill>
                  <a:schemeClr val="tx1"/>
                </a:solidFill>
                <a:latin typeface="+mn-lt"/>
                <a:ea typeface="+mn-ea"/>
                <a:cs typeface="+mn-cs"/>
              </a:rPr>
              <a:t>2. &lt;</a:t>
            </a:r>
            <a:r>
              <a:rPr lang="en-US" altLang="zh-CN" sz="1200" kern="1200" dirty="0" err="1" smtClean="0">
                <a:solidFill>
                  <a:schemeClr val="tx1"/>
                </a:solidFill>
                <a:latin typeface="+mn-lt"/>
                <a:ea typeface="+mn-ea"/>
                <a:cs typeface="+mn-cs"/>
              </a:rPr>
              <a:t>tbody</a:t>
            </a:r>
            <a:r>
              <a:rPr lang="en-US" altLang="zh-CN" sz="1200" kern="1200" dirty="0" smtClean="0">
                <a:solidFill>
                  <a:schemeClr val="tx1"/>
                </a:solidFill>
                <a:latin typeface="+mn-lt"/>
                <a:ea typeface="+mn-ea"/>
                <a:cs typeface="+mn-cs"/>
              </a:rPr>
              <a:t>&gt;&lt;/</a:t>
            </a:r>
            <a:r>
              <a:rPr lang="en-US" altLang="zh-CN" sz="1200" kern="1200" dirty="0" err="1" smtClean="0">
                <a:solidFill>
                  <a:schemeClr val="tx1"/>
                </a:solidFill>
                <a:latin typeface="+mn-lt"/>
                <a:ea typeface="+mn-ea"/>
                <a:cs typeface="+mn-cs"/>
              </a:rPr>
              <a:t>tbody</a:t>
            </a:r>
            <a:r>
              <a:rPr lang="en-US" altLang="zh-CN" sz="1200" kern="1200" dirty="0" smtClean="0">
                <a:solidFill>
                  <a:schemeClr val="tx1"/>
                </a:solidFill>
                <a:latin typeface="+mn-lt"/>
                <a:ea typeface="+mn-ea"/>
                <a:cs typeface="+mn-cs"/>
              </a:rPr>
              <a:t>&gt; </a:t>
            </a:r>
            <a:r>
              <a:rPr lang="zh-CN" altLang="en-US" sz="1200" kern="1200" dirty="0" smtClean="0">
                <a:solidFill>
                  <a:schemeClr val="tx1"/>
                </a:solidFill>
                <a:latin typeface="+mn-lt"/>
                <a:ea typeface="+mn-ea"/>
                <a:cs typeface="+mn-cs"/>
              </a:rPr>
              <a:t>可以默认生成</a:t>
            </a:r>
          </a:p>
          <a:p>
            <a:endParaRPr kumimoji="1" lang="zh-CN" altLang="en-US" dirty="0"/>
          </a:p>
        </p:txBody>
      </p:sp>
      <p:sp>
        <p:nvSpPr>
          <p:cNvPr id="4" name="幻灯片编号占位符 3"/>
          <p:cNvSpPr>
            <a:spLocks noGrp="1"/>
          </p:cNvSpPr>
          <p:nvPr>
            <p:ph type="sldNum" sz="quarter" idx="10"/>
          </p:nvPr>
        </p:nvSpPr>
        <p:spPr/>
        <p:txBody>
          <a:bodyPr/>
          <a:lstStyle/>
          <a:p>
            <a:fld id="{05D76E75-EDF0-B84E-8EDE-641CE531742A}" type="slidenum">
              <a:rPr kumimoji="1" lang="zh-CN" altLang="en-US" smtClean="0"/>
              <a:t>41</a:t>
            </a:fld>
            <a:endParaRPr kumimoji="1" lang="zh-CN" altLang="en-US"/>
          </a:p>
        </p:txBody>
      </p:sp>
    </p:spTree>
    <p:extLst>
      <p:ext uri="{BB962C8B-B14F-4D97-AF65-F5344CB8AC3E}">
        <p14:creationId xmlns:p14="http://schemas.microsoft.com/office/powerpoint/2010/main" val="169650043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1.</a:t>
            </a:r>
            <a:r>
              <a:rPr lang="en-US" altLang="zh-CN" sz="1200" kern="1200" dirty="0" smtClean="0">
                <a:solidFill>
                  <a:schemeClr val="tx1"/>
                </a:solidFill>
                <a:latin typeface="+mn-lt"/>
                <a:ea typeface="+mn-ea"/>
                <a:cs typeface="+mn-cs"/>
              </a:rPr>
              <a:t> table</a:t>
            </a:r>
            <a:r>
              <a:rPr lang="zh-CN" altLang="en-US" sz="1200" kern="1200" dirty="0" smtClean="0">
                <a:solidFill>
                  <a:schemeClr val="tx1"/>
                </a:solidFill>
                <a:latin typeface="+mn-lt"/>
                <a:ea typeface="+mn-ea"/>
                <a:cs typeface="+mn-cs"/>
              </a:rPr>
              <a:t>标签 </a:t>
            </a:r>
            <a:r>
              <a:rPr lang="en-US" altLang="zh-CN" sz="1200" kern="1200" dirty="0" smtClean="0">
                <a:solidFill>
                  <a:schemeClr val="tx1"/>
                </a:solidFill>
                <a:latin typeface="+mn-lt"/>
                <a:ea typeface="+mn-ea"/>
                <a:cs typeface="+mn-cs"/>
              </a:rPr>
              <a:t>display</a:t>
            </a:r>
            <a:r>
              <a:rPr lang="zh-CN" altLang="en-US" sz="1200" kern="1200" dirty="0" smtClean="0">
                <a:solidFill>
                  <a:schemeClr val="tx1"/>
                </a:solidFill>
                <a:latin typeface="+mn-lt"/>
                <a:ea typeface="+mn-ea"/>
                <a:cs typeface="+mn-cs"/>
              </a:rPr>
              <a:t>的值</a:t>
            </a:r>
            <a:r>
              <a:rPr lang="en-US" altLang="zh-CN" sz="1200" kern="1200" dirty="0" smtClean="0">
                <a:solidFill>
                  <a:schemeClr val="tx1"/>
                </a:solidFill>
                <a:latin typeface="+mn-lt"/>
                <a:ea typeface="+mn-ea"/>
                <a:cs typeface="+mn-cs"/>
              </a:rPr>
              <a:t>table </a:t>
            </a:r>
          </a:p>
          <a:p>
            <a:r>
              <a:rPr lang="zh-CN" altLang="en-US" sz="1200" kern="1200" dirty="0" smtClean="0">
                <a:solidFill>
                  <a:schemeClr val="tx1"/>
                </a:solidFill>
                <a:latin typeface="+mn-lt"/>
                <a:ea typeface="+mn-ea"/>
                <a:cs typeface="+mn-cs"/>
              </a:rPr>
              <a:t>表示作为块级表格来显示，表格前后带有换行符。</a:t>
            </a:r>
          </a:p>
          <a:p>
            <a:r>
              <a:rPr lang="en-US" altLang="zh-CN" sz="1200" kern="1200" dirty="0" smtClean="0">
                <a:solidFill>
                  <a:schemeClr val="tx1"/>
                </a:solidFill>
                <a:latin typeface="+mn-lt"/>
                <a:ea typeface="+mn-ea"/>
                <a:cs typeface="+mn-cs"/>
              </a:rPr>
              <a:t>2. &lt;</a:t>
            </a:r>
            <a:r>
              <a:rPr lang="en-US" altLang="zh-CN" sz="1200" kern="1200" dirty="0" err="1" smtClean="0">
                <a:solidFill>
                  <a:schemeClr val="tx1"/>
                </a:solidFill>
                <a:latin typeface="+mn-lt"/>
                <a:ea typeface="+mn-ea"/>
                <a:cs typeface="+mn-cs"/>
              </a:rPr>
              <a:t>tbody</a:t>
            </a:r>
            <a:r>
              <a:rPr lang="en-US" altLang="zh-CN" sz="1200" kern="1200" dirty="0" smtClean="0">
                <a:solidFill>
                  <a:schemeClr val="tx1"/>
                </a:solidFill>
                <a:latin typeface="+mn-lt"/>
                <a:ea typeface="+mn-ea"/>
                <a:cs typeface="+mn-cs"/>
              </a:rPr>
              <a:t>&gt;&lt;/</a:t>
            </a:r>
            <a:r>
              <a:rPr lang="en-US" altLang="zh-CN" sz="1200" kern="1200" dirty="0" err="1" smtClean="0">
                <a:solidFill>
                  <a:schemeClr val="tx1"/>
                </a:solidFill>
                <a:latin typeface="+mn-lt"/>
                <a:ea typeface="+mn-ea"/>
                <a:cs typeface="+mn-cs"/>
              </a:rPr>
              <a:t>tbody</a:t>
            </a:r>
            <a:r>
              <a:rPr lang="en-US" altLang="zh-CN" sz="1200" kern="1200" dirty="0" smtClean="0">
                <a:solidFill>
                  <a:schemeClr val="tx1"/>
                </a:solidFill>
                <a:latin typeface="+mn-lt"/>
                <a:ea typeface="+mn-ea"/>
                <a:cs typeface="+mn-cs"/>
              </a:rPr>
              <a:t>&gt; </a:t>
            </a:r>
            <a:r>
              <a:rPr lang="zh-CN" altLang="en-US" sz="1200" kern="1200" dirty="0" smtClean="0">
                <a:solidFill>
                  <a:schemeClr val="tx1"/>
                </a:solidFill>
                <a:latin typeface="+mn-lt"/>
                <a:ea typeface="+mn-ea"/>
                <a:cs typeface="+mn-cs"/>
              </a:rPr>
              <a:t>可以默认生成</a:t>
            </a:r>
          </a:p>
          <a:p>
            <a:endParaRPr kumimoji="1" lang="zh-CN" altLang="en-US" dirty="0"/>
          </a:p>
        </p:txBody>
      </p:sp>
      <p:sp>
        <p:nvSpPr>
          <p:cNvPr id="4" name="幻灯片编号占位符 3"/>
          <p:cNvSpPr>
            <a:spLocks noGrp="1"/>
          </p:cNvSpPr>
          <p:nvPr>
            <p:ph type="sldNum" sz="quarter" idx="10"/>
          </p:nvPr>
        </p:nvSpPr>
        <p:spPr/>
        <p:txBody>
          <a:bodyPr/>
          <a:lstStyle/>
          <a:p>
            <a:fld id="{05D76E75-EDF0-B84E-8EDE-641CE531742A}" type="slidenum">
              <a:rPr kumimoji="1" lang="zh-CN" altLang="en-US" smtClean="0"/>
              <a:t>42</a:t>
            </a:fld>
            <a:endParaRPr kumimoji="1" lang="zh-CN" altLang="en-US"/>
          </a:p>
        </p:txBody>
      </p:sp>
    </p:spTree>
    <p:extLst>
      <p:ext uri="{BB962C8B-B14F-4D97-AF65-F5344CB8AC3E}">
        <p14:creationId xmlns:p14="http://schemas.microsoft.com/office/powerpoint/2010/main" val="2770818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1.</a:t>
            </a:r>
            <a:r>
              <a:rPr lang="en-US" altLang="zh-CN" sz="1200" kern="1200" dirty="0" smtClean="0">
                <a:solidFill>
                  <a:schemeClr val="tx1"/>
                </a:solidFill>
                <a:latin typeface="+mn-lt"/>
                <a:ea typeface="+mn-ea"/>
                <a:cs typeface="+mn-cs"/>
              </a:rPr>
              <a:t> table</a:t>
            </a:r>
            <a:r>
              <a:rPr lang="zh-CN" altLang="en-US" sz="1200" kern="1200" dirty="0" smtClean="0">
                <a:solidFill>
                  <a:schemeClr val="tx1"/>
                </a:solidFill>
                <a:latin typeface="+mn-lt"/>
                <a:ea typeface="+mn-ea"/>
                <a:cs typeface="+mn-cs"/>
              </a:rPr>
              <a:t>标签 </a:t>
            </a:r>
            <a:r>
              <a:rPr lang="en-US" altLang="zh-CN" sz="1200" kern="1200" dirty="0" smtClean="0">
                <a:solidFill>
                  <a:schemeClr val="tx1"/>
                </a:solidFill>
                <a:latin typeface="+mn-lt"/>
                <a:ea typeface="+mn-ea"/>
                <a:cs typeface="+mn-cs"/>
              </a:rPr>
              <a:t>display</a:t>
            </a:r>
            <a:r>
              <a:rPr lang="zh-CN" altLang="en-US" sz="1200" kern="1200" dirty="0" smtClean="0">
                <a:solidFill>
                  <a:schemeClr val="tx1"/>
                </a:solidFill>
                <a:latin typeface="+mn-lt"/>
                <a:ea typeface="+mn-ea"/>
                <a:cs typeface="+mn-cs"/>
              </a:rPr>
              <a:t>的值</a:t>
            </a:r>
            <a:r>
              <a:rPr lang="en-US" altLang="zh-CN" sz="1200" kern="1200" dirty="0" smtClean="0">
                <a:solidFill>
                  <a:schemeClr val="tx1"/>
                </a:solidFill>
                <a:latin typeface="+mn-lt"/>
                <a:ea typeface="+mn-ea"/>
                <a:cs typeface="+mn-cs"/>
              </a:rPr>
              <a:t>table </a:t>
            </a:r>
          </a:p>
          <a:p>
            <a:r>
              <a:rPr lang="zh-CN" altLang="en-US" sz="1200" kern="1200" dirty="0" smtClean="0">
                <a:solidFill>
                  <a:schemeClr val="tx1"/>
                </a:solidFill>
                <a:latin typeface="+mn-lt"/>
                <a:ea typeface="+mn-ea"/>
                <a:cs typeface="+mn-cs"/>
              </a:rPr>
              <a:t>表示作为块级表格来显示，表格前后带有换行符。</a:t>
            </a:r>
          </a:p>
          <a:p>
            <a:r>
              <a:rPr lang="en-US" altLang="zh-CN" sz="1200" kern="1200" dirty="0" smtClean="0">
                <a:solidFill>
                  <a:schemeClr val="tx1"/>
                </a:solidFill>
                <a:latin typeface="+mn-lt"/>
                <a:ea typeface="+mn-ea"/>
                <a:cs typeface="+mn-cs"/>
              </a:rPr>
              <a:t>2. &lt;</a:t>
            </a:r>
            <a:r>
              <a:rPr lang="en-US" altLang="zh-CN" sz="1200" kern="1200" dirty="0" err="1" smtClean="0">
                <a:solidFill>
                  <a:schemeClr val="tx1"/>
                </a:solidFill>
                <a:latin typeface="+mn-lt"/>
                <a:ea typeface="+mn-ea"/>
                <a:cs typeface="+mn-cs"/>
              </a:rPr>
              <a:t>tbody</a:t>
            </a:r>
            <a:r>
              <a:rPr lang="en-US" altLang="zh-CN" sz="1200" kern="1200" dirty="0" smtClean="0">
                <a:solidFill>
                  <a:schemeClr val="tx1"/>
                </a:solidFill>
                <a:latin typeface="+mn-lt"/>
                <a:ea typeface="+mn-ea"/>
                <a:cs typeface="+mn-cs"/>
              </a:rPr>
              <a:t>&gt;&lt;/</a:t>
            </a:r>
            <a:r>
              <a:rPr lang="en-US" altLang="zh-CN" sz="1200" kern="1200" dirty="0" err="1" smtClean="0">
                <a:solidFill>
                  <a:schemeClr val="tx1"/>
                </a:solidFill>
                <a:latin typeface="+mn-lt"/>
                <a:ea typeface="+mn-ea"/>
                <a:cs typeface="+mn-cs"/>
              </a:rPr>
              <a:t>tbody</a:t>
            </a:r>
            <a:r>
              <a:rPr lang="en-US" altLang="zh-CN" sz="1200" kern="1200" dirty="0" smtClean="0">
                <a:solidFill>
                  <a:schemeClr val="tx1"/>
                </a:solidFill>
                <a:latin typeface="+mn-lt"/>
                <a:ea typeface="+mn-ea"/>
                <a:cs typeface="+mn-cs"/>
              </a:rPr>
              <a:t>&gt; </a:t>
            </a:r>
            <a:r>
              <a:rPr lang="zh-CN" altLang="en-US" sz="1200" kern="1200" dirty="0" smtClean="0">
                <a:solidFill>
                  <a:schemeClr val="tx1"/>
                </a:solidFill>
                <a:latin typeface="+mn-lt"/>
                <a:ea typeface="+mn-ea"/>
                <a:cs typeface="+mn-cs"/>
              </a:rPr>
              <a:t>可以默认生成</a:t>
            </a:r>
          </a:p>
          <a:p>
            <a:endParaRPr kumimoji="1" lang="zh-CN" altLang="en-US" dirty="0"/>
          </a:p>
        </p:txBody>
      </p:sp>
      <p:sp>
        <p:nvSpPr>
          <p:cNvPr id="4" name="幻灯片编号占位符 3"/>
          <p:cNvSpPr>
            <a:spLocks noGrp="1"/>
          </p:cNvSpPr>
          <p:nvPr>
            <p:ph type="sldNum" sz="quarter" idx="10"/>
          </p:nvPr>
        </p:nvSpPr>
        <p:spPr/>
        <p:txBody>
          <a:bodyPr/>
          <a:lstStyle/>
          <a:p>
            <a:fld id="{05D76E75-EDF0-B84E-8EDE-641CE531742A}" type="slidenum">
              <a:rPr kumimoji="1" lang="zh-CN" altLang="en-US" smtClean="0"/>
              <a:t>43</a:t>
            </a:fld>
            <a:endParaRPr kumimoji="1" lang="zh-CN" altLang="en-US"/>
          </a:p>
        </p:txBody>
      </p:sp>
    </p:spTree>
    <p:extLst>
      <p:ext uri="{BB962C8B-B14F-4D97-AF65-F5344CB8AC3E}">
        <p14:creationId xmlns:p14="http://schemas.microsoft.com/office/powerpoint/2010/main" val="5258175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smtClean="0">
                <a:solidFill>
                  <a:schemeClr val="tx1"/>
                </a:solidFill>
                <a:latin typeface="+mn-lt"/>
                <a:ea typeface="+mn-ea"/>
                <a:cs typeface="+mn-cs"/>
              </a:rPr>
              <a:t>通过我们所学的知道，想要做出如上效果需要使用大量的</a:t>
            </a:r>
            <a:r>
              <a:rPr lang="en-US" altLang="zh-CN" sz="1200" kern="1200" dirty="0" smtClean="0">
                <a:solidFill>
                  <a:schemeClr val="tx1"/>
                </a:solidFill>
                <a:latin typeface="+mn-lt"/>
                <a:ea typeface="+mn-ea"/>
                <a:cs typeface="+mn-cs"/>
              </a:rPr>
              <a:t>div</a:t>
            </a:r>
            <a:r>
              <a:rPr lang="zh-CN" altLang="en-US" sz="1200" kern="1200" dirty="0" smtClean="0">
                <a:solidFill>
                  <a:schemeClr val="tx1"/>
                </a:solidFill>
                <a:latin typeface="+mn-lt"/>
                <a:ea typeface="+mn-ea"/>
                <a:cs typeface="+mn-cs"/>
              </a:rPr>
              <a:t>和</a:t>
            </a:r>
            <a:r>
              <a:rPr lang="en-US" altLang="zh-CN" sz="1200" kern="1200" dirty="0" err="1" smtClean="0">
                <a:solidFill>
                  <a:schemeClr val="tx1"/>
                </a:solidFill>
                <a:latin typeface="+mn-lt"/>
                <a:ea typeface="+mn-ea"/>
                <a:cs typeface="+mn-cs"/>
              </a:rPr>
              <a:t>css</a:t>
            </a:r>
            <a:r>
              <a:rPr lang="zh-CN" altLang="en-US" sz="1200" kern="1200" dirty="0" smtClean="0">
                <a:solidFill>
                  <a:schemeClr val="tx1"/>
                </a:solidFill>
                <a:latin typeface="+mn-lt"/>
                <a:ea typeface="+mn-ea"/>
                <a:cs typeface="+mn-cs"/>
              </a:rPr>
              <a:t>样式，那么我们使用表格标签将很轻松帮我达到效果，省去大量的代码</a:t>
            </a:r>
            <a:endParaRPr kumimoji="1" lang="zh-CN" altLang="en-US" dirty="0"/>
          </a:p>
        </p:txBody>
      </p:sp>
      <p:sp>
        <p:nvSpPr>
          <p:cNvPr id="4" name="幻灯片编号占位符 3"/>
          <p:cNvSpPr>
            <a:spLocks noGrp="1"/>
          </p:cNvSpPr>
          <p:nvPr>
            <p:ph type="sldNum" sz="quarter" idx="10"/>
          </p:nvPr>
        </p:nvSpPr>
        <p:spPr/>
        <p:txBody>
          <a:bodyPr/>
          <a:lstStyle/>
          <a:p>
            <a:fld id="{05D76E75-EDF0-B84E-8EDE-641CE531742A}" type="slidenum">
              <a:rPr kumimoji="1" lang="zh-CN" altLang="en-US" smtClean="0"/>
              <a:t>6</a:t>
            </a:fld>
            <a:endParaRPr kumimoji="1" lang="zh-CN" altLang="en-US"/>
          </a:p>
        </p:txBody>
      </p:sp>
    </p:spTree>
    <p:extLst>
      <p:ext uri="{BB962C8B-B14F-4D97-AF65-F5344CB8AC3E}">
        <p14:creationId xmlns:p14="http://schemas.microsoft.com/office/powerpoint/2010/main" val="17566681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smtClean="0">
                <a:solidFill>
                  <a:schemeClr val="tx1"/>
                </a:solidFill>
                <a:latin typeface="+mn-lt"/>
                <a:ea typeface="+mn-ea"/>
                <a:cs typeface="+mn-cs"/>
              </a:rPr>
              <a:t>通过我们所学的知道，想要做出如上效果需要使用大量的</a:t>
            </a:r>
            <a:r>
              <a:rPr lang="en-US" altLang="zh-CN" sz="1200" kern="1200" dirty="0" smtClean="0">
                <a:solidFill>
                  <a:schemeClr val="tx1"/>
                </a:solidFill>
                <a:latin typeface="+mn-lt"/>
                <a:ea typeface="+mn-ea"/>
                <a:cs typeface="+mn-cs"/>
              </a:rPr>
              <a:t>div</a:t>
            </a:r>
            <a:r>
              <a:rPr lang="zh-CN" altLang="en-US" sz="1200" kern="1200" dirty="0" smtClean="0">
                <a:solidFill>
                  <a:schemeClr val="tx1"/>
                </a:solidFill>
                <a:latin typeface="+mn-lt"/>
                <a:ea typeface="+mn-ea"/>
                <a:cs typeface="+mn-cs"/>
              </a:rPr>
              <a:t>和</a:t>
            </a:r>
            <a:r>
              <a:rPr lang="en-US" altLang="zh-CN" sz="1200" kern="1200" dirty="0" err="1" smtClean="0">
                <a:solidFill>
                  <a:schemeClr val="tx1"/>
                </a:solidFill>
                <a:latin typeface="+mn-lt"/>
                <a:ea typeface="+mn-ea"/>
                <a:cs typeface="+mn-cs"/>
              </a:rPr>
              <a:t>css</a:t>
            </a:r>
            <a:r>
              <a:rPr lang="zh-CN" altLang="en-US" sz="1200" kern="1200" dirty="0" smtClean="0">
                <a:solidFill>
                  <a:schemeClr val="tx1"/>
                </a:solidFill>
                <a:latin typeface="+mn-lt"/>
                <a:ea typeface="+mn-ea"/>
                <a:cs typeface="+mn-cs"/>
              </a:rPr>
              <a:t>样式，那么我们使用表格标签将很轻松帮我达到效果，省去大量的代码</a:t>
            </a:r>
            <a:endParaRPr kumimoji="1" lang="zh-CN" altLang="en-US" dirty="0"/>
          </a:p>
        </p:txBody>
      </p:sp>
      <p:sp>
        <p:nvSpPr>
          <p:cNvPr id="4" name="幻灯片编号占位符 3"/>
          <p:cNvSpPr>
            <a:spLocks noGrp="1"/>
          </p:cNvSpPr>
          <p:nvPr>
            <p:ph type="sldNum" sz="quarter" idx="10"/>
          </p:nvPr>
        </p:nvSpPr>
        <p:spPr/>
        <p:txBody>
          <a:bodyPr/>
          <a:lstStyle/>
          <a:p>
            <a:fld id="{05D76E75-EDF0-B84E-8EDE-641CE531742A}" type="slidenum">
              <a:rPr kumimoji="1" lang="zh-CN" altLang="en-US" smtClean="0"/>
              <a:t>7</a:t>
            </a:fld>
            <a:endParaRPr kumimoji="1" lang="zh-CN" altLang="en-US"/>
          </a:p>
        </p:txBody>
      </p:sp>
    </p:spTree>
    <p:extLst>
      <p:ext uri="{BB962C8B-B14F-4D97-AF65-F5344CB8AC3E}">
        <p14:creationId xmlns:p14="http://schemas.microsoft.com/office/powerpoint/2010/main" val="8237025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smtClean="0">
                <a:solidFill>
                  <a:schemeClr val="tx1"/>
                </a:solidFill>
                <a:latin typeface="+mn-lt"/>
                <a:ea typeface="+mn-ea"/>
                <a:cs typeface="+mn-cs"/>
              </a:rPr>
              <a:t>通过我们所学的知道，想要做出如上效果需要使用大量的</a:t>
            </a:r>
            <a:r>
              <a:rPr lang="en-US" altLang="zh-CN" sz="1200" kern="1200" dirty="0" smtClean="0">
                <a:solidFill>
                  <a:schemeClr val="tx1"/>
                </a:solidFill>
                <a:latin typeface="+mn-lt"/>
                <a:ea typeface="+mn-ea"/>
                <a:cs typeface="+mn-cs"/>
              </a:rPr>
              <a:t>div</a:t>
            </a:r>
            <a:r>
              <a:rPr lang="zh-CN" altLang="en-US" sz="1200" kern="1200" dirty="0" smtClean="0">
                <a:solidFill>
                  <a:schemeClr val="tx1"/>
                </a:solidFill>
                <a:latin typeface="+mn-lt"/>
                <a:ea typeface="+mn-ea"/>
                <a:cs typeface="+mn-cs"/>
              </a:rPr>
              <a:t>和</a:t>
            </a:r>
            <a:r>
              <a:rPr lang="en-US" altLang="zh-CN" sz="1200" kern="1200" dirty="0" err="1" smtClean="0">
                <a:solidFill>
                  <a:schemeClr val="tx1"/>
                </a:solidFill>
                <a:latin typeface="+mn-lt"/>
                <a:ea typeface="+mn-ea"/>
                <a:cs typeface="+mn-cs"/>
              </a:rPr>
              <a:t>css</a:t>
            </a:r>
            <a:r>
              <a:rPr lang="zh-CN" altLang="en-US" sz="1200" kern="1200" dirty="0" smtClean="0">
                <a:solidFill>
                  <a:schemeClr val="tx1"/>
                </a:solidFill>
                <a:latin typeface="+mn-lt"/>
                <a:ea typeface="+mn-ea"/>
                <a:cs typeface="+mn-cs"/>
              </a:rPr>
              <a:t>样式，那么我们使用表格标签将很轻松帮我达到效果，省去大量的代码</a:t>
            </a:r>
            <a:endParaRPr kumimoji="1" lang="zh-CN" altLang="en-US" dirty="0"/>
          </a:p>
        </p:txBody>
      </p:sp>
      <p:sp>
        <p:nvSpPr>
          <p:cNvPr id="4" name="幻灯片编号占位符 3"/>
          <p:cNvSpPr>
            <a:spLocks noGrp="1"/>
          </p:cNvSpPr>
          <p:nvPr>
            <p:ph type="sldNum" sz="quarter" idx="10"/>
          </p:nvPr>
        </p:nvSpPr>
        <p:spPr/>
        <p:txBody>
          <a:bodyPr/>
          <a:lstStyle/>
          <a:p>
            <a:fld id="{05D76E75-EDF0-B84E-8EDE-641CE531742A}" type="slidenum">
              <a:rPr kumimoji="1" lang="zh-CN" altLang="en-US" smtClean="0"/>
              <a:t>8</a:t>
            </a:fld>
            <a:endParaRPr kumimoji="1" lang="zh-CN" altLang="en-US"/>
          </a:p>
        </p:txBody>
      </p:sp>
    </p:spTree>
    <p:extLst>
      <p:ext uri="{BB962C8B-B14F-4D97-AF65-F5344CB8AC3E}">
        <p14:creationId xmlns:p14="http://schemas.microsoft.com/office/powerpoint/2010/main" val="18431674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smtClean="0">
                <a:solidFill>
                  <a:schemeClr val="tx1"/>
                </a:solidFill>
                <a:latin typeface="+mn-lt"/>
                <a:ea typeface="+mn-ea"/>
                <a:cs typeface="+mn-cs"/>
              </a:rPr>
              <a:t>通过我们所学的知道，想要做出如上效果需要使用大量的</a:t>
            </a:r>
            <a:r>
              <a:rPr lang="en-US" altLang="zh-CN" sz="1200" kern="1200" dirty="0" smtClean="0">
                <a:solidFill>
                  <a:schemeClr val="tx1"/>
                </a:solidFill>
                <a:latin typeface="+mn-lt"/>
                <a:ea typeface="+mn-ea"/>
                <a:cs typeface="+mn-cs"/>
              </a:rPr>
              <a:t>div</a:t>
            </a:r>
            <a:r>
              <a:rPr lang="zh-CN" altLang="en-US" sz="1200" kern="1200" dirty="0" smtClean="0">
                <a:solidFill>
                  <a:schemeClr val="tx1"/>
                </a:solidFill>
                <a:latin typeface="+mn-lt"/>
                <a:ea typeface="+mn-ea"/>
                <a:cs typeface="+mn-cs"/>
              </a:rPr>
              <a:t>和</a:t>
            </a:r>
            <a:r>
              <a:rPr lang="en-US" altLang="zh-CN" sz="1200" kern="1200" dirty="0" err="1" smtClean="0">
                <a:solidFill>
                  <a:schemeClr val="tx1"/>
                </a:solidFill>
                <a:latin typeface="+mn-lt"/>
                <a:ea typeface="+mn-ea"/>
                <a:cs typeface="+mn-cs"/>
              </a:rPr>
              <a:t>css</a:t>
            </a:r>
            <a:r>
              <a:rPr lang="zh-CN" altLang="en-US" sz="1200" kern="1200" dirty="0" smtClean="0">
                <a:solidFill>
                  <a:schemeClr val="tx1"/>
                </a:solidFill>
                <a:latin typeface="+mn-lt"/>
                <a:ea typeface="+mn-ea"/>
                <a:cs typeface="+mn-cs"/>
              </a:rPr>
              <a:t>样式，那么我们使用表格标签将很轻松帮我达到效果，省去大量的代码</a:t>
            </a:r>
            <a:endParaRPr kumimoji="1" lang="zh-CN" altLang="en-US" dirty="0"/>
          </a:p>
        </p:txBody>
      </p:sp>
      <p:sp>
        <p:nvSpPr>
          <p:cNvPr id="4" name="幻灯片编号占位符 3"/>
          <p:cNvSpPr>
            <a:spLocks noGrp="1"/>
          </p:cNvSpPr>
          <p:nvPr>
            <p:ph type="sldNum" sz="quarter" idx="10"/>
          </p:nvPr>
        </p:nvSpPr>
        <p:spPr/>
        <p:txBody>
          <a:bodyPr/>
          <a:lstStyle/>
          <a:p>
            <a:fld id="{05D76E75-EDF0-B84E-8EDE-641CE531742A}" type="slidenum">
              <a:rPr kumimoji="1" lang="zh-CN" altLang="en-US" smtClean="0"/>
              <a:t>9</a:t>
            </a:fld>
            <a:endParaRPr kumimoji="1" lang="zh-CN" altLang="en-US"/>
          </a:p>
        </p:txBody>
      </p:sp>
    </p:spTree>
    <p:extLst>
      <p:ext uri="{BB962C8B-B14F-4D97-AF65-F5344CB8AC3E}">
        <p14:creationId xmlns:p14="http://schemas.microsoft.com/office/powerpoint/2010/main" val="6471345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smtClean="0">
                <a:solidFill>
                  <a:schemeClr val="tx1"/>
                </a:solidFill>
                <a:latin typeface="+mn-lt"/>
                <a:ea typeface="+mn-ea"/>
                <a:cs typeface="+mn-cs"/>
              </a:rPr>
              <a:t>通过我们所学的知道，想要做出如上效果需要使用大量的</a:t>
            </a:r>
            <a:r>
              <a:rPr lang="en-US" altLang="zh-CN" sz="1200" kern="1200" dirty="0" smtClean="0">
                <a:solidFill>
                  <a:schemeClr val="tx1"/>
                </a:solidFill>
                <a:latin typeface="+mn-lt"/>
                <a:ea typeface="+mn-ea"/>
                <a:cs typeface="+mn-cs"/>
              </a:rPr>
              <a:t>div</a:t>
            </a:r>
            <a:r>
              <a:rPr lang="zh-CN" altLang="en-US" sz="1200" kern="1200" dirty="0" smtClean="0">
                <a:solidFill>
                  <a:schemeClr val="tx1"/>
                </a:solidFill>
                <a:latin typeface="+mn-lt"/>
                <a:ea typeface="+mn-ea"/>
                <a:cs typeface="+mn-cs"/>
              </a:rPr>
              <a:t>和</a:t>
            </a:r>
            <a:r>
              <a:rPr lang="en-US" altLang="zh-CN" sz="1200" kern="1200" dirty="0" err="1" smtClean="0">
                <a:solidFill>
                  <a:schemeClr val="tx1"/>
                </a:solidFill>
                <a:latin typeface="+mn-lt"/>
                <a:ea typeface="+mn-ea"/>
                <a:cs typeface="+mn-cs"/>
              </a:rPr>
              <a:t>css</a:t>
            </a:r>
            <a:r>
              <a:rPr lang="zh-CN" altLang="en-US" sz="1200" kern="1200" dirty="0" smtClean="0">
                <a:solidFill>
                  <a:schemeClr val="tx1"/>
                </a:solidFill>
                <a:latin typeface="+mn-lt"/>
                <a:ea typeface="+mn-ea"/>
                <a:cs typeface="+mn-cs"/>
              </a:rPr>
              <a:t>样式，那么我们使用表格标签将很轻松帮我达到效果，省去大量的代码</a:t>
            </a:r>
            <a:endParaRPr kumimoji="1" lang="zh-CN" altLang="en-US" dirty="0"/>
          </a:p>
        </p:txBody>
      </p:sp>
      <p:sp>
        <p:nvSpPr>
          <p:cNvPr id="4" name="幻灯片编号占位符 3"/>
          <p:cNvSpPr>
            <a:spLocks noGrp="1"/>
          </p:cNvSpPr>
          <p:nvPr>
            <p:ph type="sldNum" sz="quarter" idx="10"/>
          </p:nvPr>
        </p:nvSpPr>
        <p:spPr/>
        <p:txBody>
          <a:bodyPr/>
          <a:lstStyle/>
          <a:p>
            <a:fld id="{05D76E75-EDF0-B84E-8EDE-641CE531742A}" type="slidenum">
              <a:rPr kumimoji="1" lang="zh-CN" altLang="en-US" smtClean="0"/>
              <a:t>10</a:t>
            </a:fld>
            <a:endParaRPr kumimoji="1" lang="zh-CN" altLang="en-US"/>
          </a:p>
        </p:txBody>
      </p:sp>
    </p:spTree>
    <p:extLst>
      <p:ext uri="{BB962C8B-B14F-4D97-AF65-F5344CB8AC3E}">
        <p14:creationId xmlns:p14="http://schemas.microsoft.com/office/powerpoint/2010/main" val="4771064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201502" y="1060502"/>
            <a:ext cx="7209011" cy="2256003"/>
          </a:xfrm>
        </p:spPr>
        <p:txBody>
          <a:bodyPr anchor="b"/>
          <a:lstStyle>
            <a:lvl1pPr algn="ctr">
              <a:defRPr sz="567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201502" y="3403506"/>
            <a:ext cx="7209011" cy="1564502"/>
          </a:xfrm>
        </p:spPr>
        <p:txBody>
          <a:bodyPr/>
          <a:lstStyle>
            <a:lvl1pPr marL="0" indent="0" algn="ctr">
              <a:buNone/>
              <a:defRPr sz="2270"/>
            </a:lvl1pPr>
            <a:lvl2pPr marL="431800" indent="0" algn="ctr">
              <a:buNone/>
              <a:defRPr sz="1890"/>
            </a:lvl2pPr>
            <a:lvl3pPr marL="864235" indent="0" algn="ctr">
              <a:buNone/>
              <a:defRPr sz="1700"/>
            </a:lvl3pPr>
            <a:lvl4pPr marL="1296035" indent="0" algn="ctr">
              <a:buNone/>
              <a:defRPr sz="1510"/>
            </a:lvl4pPr>
            <a:lvl5pPr marL="1727835" indent="0" algn="ctr">
              <a:buNone/>
              <a:defRPr sz="1510"/>
            </a:lvl5pPr>
            <a:lvl6pPr marL="2160270" indent="0" algn="ctr">
              <a:buNone/>
              <a:defRPr sz="1510"/>
            </a:lvl6pPr>
            <a:lvl7pPr marL="2592070" indent="0" algn="ctr">
              <a:buNone/>
              <a:defRPr sz="1510"/>
            </a:lvl7pPr>
            <a:lvl8pPr marL="3023870" indent="0" algn="ctr">
              <a:buNone/>
              <a:defRPr sz="1510"/>
            </a:lvl8pPr>
            <a:lvl9pPr marL="3456305" indent="0" algn="ctr">
              <a:buNone/>
              <a:defRPr sz="151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t>2017/5/29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t>2017/5/29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878598" y="345001"/>
            <a:ext cx="2072591" cy="5491509"/>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60826" y="345001"/>
            <a:ext cx="6097622" cy="5491509"/>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t>2017/5/29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Default">
    <p:spTree>
      <p:nvGrpSpPr>
        <p:cNvPr id="1" name=""/>
        <p:cNvGrpSpPr/>
        <p:nvPr/>
      </p:nvGrpSpPr>
      <p:grpSpPr>
        <a:xfrm>
          <a:off x="0" y="0"/>
          <a:ext cx="0" cy="0"/>
          <a:chOff x="0" y="0"/>
          <a:chExt cx="0" cy="0"/>
        </a:xfrm>
      </p:grpSpPr>
      <p:sp>
        <p:nvSpPr>
          <p:cNvPr id="11" name="幻灯片编号"/>
          <p:cNvSpPr>
            <a:spLocks noGrp="1"/>
          </p:cNvSpPr>
          <p:nvPr>
            <p:ph type="sldNum" sz="quarter" idx="2"/>
          </p:nvPr>
        </p:nvSpPr>
        <p:spPr>
          <a:xfrm>
            <a:off x="8703235" y="6050712"/>
            <a:ext cx="259041" cy="261734"/>
          </a:xfrm>
          <a:prstGeom prst="rect">
            <a:avLst/>
          </a:prstGeom>
        </p:spPr>
        <p:txBody>
          <a:bodyPr/>
          <a:lstStyle>
            <a:lvl1pPr defTabSz="864032">
              <a:defRPr>
                <a:solidFill>
                  <a:srgbClr val="898989"/>
                </a:solidFill>
              </a:defRPr>
            </a:lvl1pPr>
          </a:lstStyle>
          <a:p>
            <a:fld id="{86CB4B4D-7CA3-9044-876B-883B54F8677D}" type="slidenum">
              <a:rPr/>
              <a:pPr/>
              <a:t>‹#›</a:t>
            </a:fld>
            <a:endParaRPr/>
          </a:p>
        </p:txBody>
      </p:sp>
    </p:spTree>
    <p:extLst>
      <p:ext uri="{BB962C8B-B14F-4D97-AF65-F5344CB8AC3E}">
        <p14:creationId xmlns:p14="http://schemas.microsoft.com/office/powerpoint/2010/main" val="576562357"/>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标题和内容">
    <p:spTree>
      <p:nvGrpSpPr>
        <p:cNvPr id="1" name=""/>
        <p:cNvGrpSpPr/>
        <p:nvPr/>
      </p:nvGrpSpPr>
      <p:grpSpPr>
        <a:xfrm>
          <a:off x="0" y="0"/>
          <a:ext cx="0" cy="0"/>
          <a:chOff x="0" y="0"/>
          <a:chExt cx="0" cy="0"/>
        </a:xfrm>
      </p:grpSpPr>
      <p:sp>
        <p:nvSpPr>
          <p:cNvPr id="18" name="标题文本"/>
          <p:cNvSpPr>
            <a:spLocks noGrp="1"/>
          </p:cNvSpPr>
          <p:nvPr>
            <p:ph type="title"/>
          </p:nvPr>
        </p:nvSpPr>
        <p:spPr>
          <a:prstGeom prst="rect">
            <a:avLst/>
          </a:prstGeom>
        </p:spPr>
        <p:txBody>
          <a:bodyPr/>
          <a:lstStyle/>
          <a:p>
            <a:r>
              <a:t>标题文本</a:t>
            </a:r>
          </a:p>
        </p:txBody>
      </p:sp>
      <p:sp>
        <p:nvSpPr>
          <p:cNvPr id="19" name="正文级别 1…"/>
          <p:cNvSpPr>
            <a:spLocks noGrp="1"/>
          </p:cNvSpPr>
          <p:nvPr>
            <p:ph type="body" idx="1"/>
          </p:nvPr>
        </p:nvSpPr>
        <p:spPr>
          <a:prstGeom prst="rect">
            <a:avLst/>
          </a:prstGeom>
        </p:spPr>
        <p:txBody>
          <a:bodyPr/>
          <a:lstStyle/>
          <a:p>
            <a:r>
              <a:t>正文级别 1</a:t>
            </a:r>
          </a:p>
          <a:p>
            <a:pPr lvl="1"/>
            <a:r>
              <a:t>正文级别 2</a:t>
            </a:r>
          </a:p>
          <a:p>
            <a:pPr lvl="2"/>
            <a:r>
              <a:t>正文级别 3</a:t>
            </a:r>
          </a:p>
          <a:p>
            <a:pPr lvl="3"/>
            <a:r>
              <a:t>正文级别 4</a:t>
            </a:r>
          </a:p>
          <a:p>
            <a:pPr lvl="4"/>
            <a:r>
              <a:t>正文级别 5</a:t>
            </a:r>
          </a:p>
        </p:txBody>
      </p:sp>
      <p:sp>
        <p:nvSpPr>
          <p:cNvPr id="20" name="幻灯片编号"/>
          <p:cNvSpPr>
            <a:spLocks noGrp="1"/>
          </p:cNvSpPr>
          <p:nvPr>
            <p:ph type="sldNum" sz="quarter" idx="2"/>
          </p:nvPr>
        </p:nvSpPr>
        <p:spPr>
          <a:prstGeom prst="rect">
            <a:avLst/>
          </a:prstGeom>
        </p:spPr>
        <p:txBody>
          <a:bodyPr/>
          <a:lstStyle/>
          <a:p>
            <a:fld id="{86CB4B4D-7CA3-9044-876B-883B54F8677D}" type="slidenum">
              <a:rPr/>
              <a:pPr/>
              <a:t>‹#›</a:t>
            </a:fld>
            <a:endParaRPr/>
          </a:p>
        </p:txBody>
      </p:sp>
    </p:spTree>
    <p:extLst>
      <p:ext uri="{BB962C8B-B14F-4D97-AF65-F5344CB8AC3E}">
        <p14:creationId xmlns:p14="http://schemas.microsoft.com/office/powerpoint/2010/main" val="357321054"/>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t>2017/5/29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55820" y="1615503"/>
            <a:ext cx="8290363" cy="2695504"/>
          </a:xfrm>
        </p:spPr>
        <p:txBody>
          <a:bodyPr anchor="b"/>
          <a:lstStyle>
            <a:lvl1pPr>
              <a:defRPr sz="567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55820" y="4336507"/>
            <a:ext cx="8290363" cy="1417502"/>
          </a:xfrm>
        </p:spPr>
        <p:txBody>
          <a:bodyPr/>
          <a:lstStyle>
            <a:lvl1pPr marL="0" indent="0">
              <a:buNone/>
              <a:defRPr sz="2270">
                <a:solidFill>
                  <a:schemeClr val="tx1">
                    <a:tint val="75000"/>
                  </a:schemeClr>
                </a:solidFill>
              </a:defRPr>
            </a:lvl1pPr>
            <a:lvl2pPr marL="431800" indent="0">
              <a:buNone/>
              <a:defRPr sz="1890">
                <a:solidFill>
                  <a:schemeClr val="tx1">
                    <a:tint val="75000"/>
                  </a:schemeClr>
                </a:solidFill>
              </a:defRPr>
            </a:lvl2pPr>
            <a:lvl3pPr marL="864235" indent="0">
              <a:buNone/>
              <a:defRPr sz="1700">
                <a:solidFill>
                  <a:schemeClr val="tx1">
                    <a:tint val="75000"/>
                  </a:schemeClr>
                </a:solidFill>
              </a:defRPr>
            </a:lvl3pPr>
            <a:lvl4pPr marL="1296035" indent="0">
              <a:buNone/>
              <a:defRPr sz="1510">
                <a:solidFill>
                  <a:schemeClr val="tx1">
                    <a:tint val="75000"/>
                  </a:schemeClr>
                </a:solidFill>
              </a:defRPr>
            </a:lvl4pPr>
            <a:lvl5pPr marL="1727835" indent="0">
              <a:buNone/>
              <a:defRPr sz="1510">
                <a:solidFill>
                  <a:schemeClr val="tx1">
                    <a:tint val="75000"/>
                  </a:schemeClr>
                </a:solidFill>
              </a:defRPr>
            </a:lvl5pPr>
            <a:lvl6pPr marL="2160270" indent="0">
              <a:buNone/>
              <a:defRPr sz="1510">
                <a:solidFill>
                  <a:schemeClr val="tx1">
                    <a:tint val="75000"/>
                  </a:schemeClr>
                </a:solidFill>
              </a:defRPr>
            </a:lvl6pPr>
            <a:lvl7pPr marL="2592070" indent="0">
              <a:buNone/>
              <a:defRPr sz="1510">
                <a:solidFill>
                  <a:schemeClr val="tx1">
                    <a:tint val="75000"/>
                  </a:schemeClr>
                </a:solidFill>
              </a:defRPr>
            </a:lvl7pPr>
            <a:lvl8pPr marL="3023870" indent="0">
              <a:buNone/>
              <a:defRPr sz="1510">
                <a:solidFill>
                  <a:schemeClr val="tx1">
                    <a:tint val="75000"/>
                  </a:schemeClr>
                </a:solidFill>
              </a:defRPr>
            </a:lvl8pPr>
            <a:lvl9pPr marL="3456305" indent="0">
              <a:buNone/>
              <a:defRPr sz="151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82F288E0-7875-42C4-84C8-98DBBD3BF4D2}" type="datetimeFigureOut">
              <a:rPr lang="zh-CN" altLang="en-US" smtClean="0"/>
              <a:t>2017/5/29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60826" y="1725003"/>
            <a:ext cx="4085106" cy="4111507"/>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866083" y="1725003"/>
            <a:ext cx="4085106" cy="4111507"/>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82F288E0-7875-42C4-84C8-98DBBD3BF4D2}" type="datetimeFigureOut">
              <a:rPr lang="zh-CN" altLang="en-US" smtClean="0"/>
              <a:t>2017/5/29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62078" y="345001"/>
            <a:ext cx="8290363" cy="1252502"/>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62078" y="1588503"/>
            <a:ext cx="4066332" cy="778501"/>
          </a:xfrm>
        </p:spPr>
        <p:txBody>
          <a:bodyPr anchor="b"/>
          <a:lstStyle>
            <a:lvl1pPr marL="0" indent="0">
              <a:buNone/>
              <a:defRPr sz="2270" b="1"/>
            </a:lvl1pPr>
            <a:lvl2pPr marL="431800" indent="0">
              <a:buNone/>
              <a:defRPr sz="1890" b="1"/>
            </a:lvl2pPr>
            <a:lvl3pPr marL="864235" indent="0">
              <a:buNone/>
              <a:defRPr sz="1700" b="1"/>
            </a:lvl3pPr>
            <a:lvl4pPr marL="1296035" indent="0">
              <a:buNone/>
              <a:defRPr sz="1510" b="1"/>
            </a:lvl4pPr>
            <a:lvl5pPr marL="1727835" indent="0">
              <a:buNone/>
              <a:defRPr sz="1510" b="1"/>
            </a:lvl5pPr>
            <a:lvl6pPr marL="2160270" indent="0">
              <a:buNone/>
              <a:defRPr sz="1510" b="1"/>
            </a:lvl6pPr>
            <a:lvl7pPr marL="2592070" indent="0">
              <a:buNone/>
              <a:defRPr sz="1510" b="1"/>
            </a:lvl7pPr>
            <a:lvl8pPr marL="3023870" indent="0">
              <a:buNone/>
              <a:defRPr sz="1510" b="1"/>
            </a:lvl8pPr>
            <a:lvl9pPr marL="3456305" indent="0">
              <a:buNone/>
              <a:defRPr sz="1510" b="1"/>
            </a:lvl9pPr>
          </a:lstStyle>
          <a:p>
            <a:pPr lvl="0"/>
            <a:r>
              <a:rPr lang="zh-CN" altLang="en-US" smtClean="0"/>
              <a:t>单击此处编辑母版文本样式</a:t>
            </a:r>
          </a:p>
        </p:txBody>
      </p:sp>
      <p:sp>
        <p:nvSpPr>
          <p:cNvPr id="4" name="内容占位符 3"/>
          <p:cNvSpPr>
            <a:spLocks noGrp="1"/>
          </p:cNvSpPr>
          <p:nvPr>
            <p:ph sz="half" idx="2"/>
          </p:nvPr>
        </p:nvSpPr>
        <p:spPr>
          <a:xfrm>
            <a:off x="662078" y="2367004"/>
            <a:ext cx="4066332" cy="3481506"/>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866083" y="1588503"/>
            <a:ext cx="4086358" cy="778501"/>
          </a:xfrm>
        </p:spPr>
        <p:txBody>
          <a:bodyPr anchor="b"/>
          <a:lstStyle>
            <a:lvl1pPr marL="0" indent="0">
              <a:buNone/>
              <a:defRPr sz="2270" b="1"/>
            </a:lvl1pPr>
            <a:lvl2pPr marL="431800" indent="0">
              <a:buNone/>
              <a:defRPr sz="1890" b="1"/>
            </a:lvl2pPr>
            <a:lvl3pPr marL="864235" indent="0">
              <a:buNone/>
              <a:defRPr sz="1700" b="1"/>
            </a:lvl3pPr>
            <a:lvl4pPr marL="1296035" indent="0">
              <a:buNone/>
              <a:defRPr sz="1510" b="1"/>
            </a:lvl4pPr>
            <a:lvl5pPr marL="1727835" indent="0">
              <a:buNone/>
              <a:defRPr sz="1510" b="1"/>
            </a:lvl5pPr>
            <a:lvl6pPr marL="2160270" indent="0">
              <a:buNone/>
              <a:defRPr sz="1510" b="1"/>
            </a:lvl6pPr>
            <a:lvl7pPr marL="2592070" indent="0">
              <a:buNone/>
              <a:defRPr sz="1510" b="1"/>
            </a:lvl7pPr>
            <a:lvl8pPr marL="3023870" indent="0">
              <a:buNone/>
              <a:defRPr sz="1510" b="1"/>
            </a:lvl8pPr>
            <a:lvl9pPr marL="3456305" indent="0">
              <a:buNone/>
              <a:defRPr sz="1510" b="1"/>
            </a:lvl9pPr>
          </a:lstStyle>
          <a:p>
            <a:pPr lvl="0"/>
            <a:r>
              <a:rPr lang="zh-CN" altLang="en-US" smtClean="0"/>
              <a:t>单击此处编辑母版文本样式</a:t>
            </a:r>
          </a:p>
        </p:txBody>
      </p:sp>
      <p:sp>
        <p:nvSpPr>
          <p:cNvPr id="6" name="内容占位符 5"/>
          <p:cNvSpPr>
            <a:spLocks noGrp="1"/>
          </p:cNvSpPr>
          <p:nvPr>
            <p:ph sz="quarter" idx="4"/>
          </p:nvPr>
        </p:nvSpPr>
        <p:spPr>
          <a:xfrm>
            <a:off x="4866083" y="2367004"/>
            <a:ext cx="4086358" cy="3481506"/>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82F288E0-7875-42C4-84C8-98DBBD3BF4D2}" type="datetimeFigureOut">
              <a:rPr lang="zh-CN" altLang="en-US" smtClean="0"/>
              <a:t>2017/5/29</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82F288E0-7875-42C4-84C8-98DBBD3BF4D2}" type="datetimeFigureOut">
              <a:rPr lang="zh-CN" altLang="en-US" smtClean="0"/>
              <a:t>2017/5/29</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2F288E0-7875-42C4-84C8-98DBBD3BF4D2}" type="datetimeFigureOut">
              <a:rPr lang="zh-CN" altLang="en-US" smtClean="0"/>
              <a:t>2017/5/29</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62078" y="432001"/>
            <a:ext cx="3100125" cy="1512002"/>
          </a:xfrm>
        </p:spPr>
        <p:txBody>
          <a:bodyPr anchor="b"/>
          <a:lstStyle>
            <a:lvl1pPr>
              <a:defRPr sz="3025"/>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4086358" y="933001"/>
            <a:ext cx="4866083" cy="4605007"/>
          </a:xfrm>
        </p:spPr>
        <p:txBody>
          <a:bodyPr/>
          <a:lstStyle>
            <a:lvl1pPr>
              <a:defRPr sz="3025"/>
            </a:lvl1pPr>
            <a:lvl2pPr>
              <a:defRPr sz="2645"/>
            </a:lvl2pPr>
            <a:lvl3pPr>
              <a:defRPr sz="2270"/>
            </a:lvl3pPr>
            <a:lvl4pPr>
              <a:defRPr sz="1890"/>
            </a:lvl4pPr>
            <a:lvl5pPr>
              <a:defRPr sz="1890"/>
            </a:lvl5pPr>
            <a:lvl6pPr>
              <a:defRPr sz="1890"/>
            </a:lvl6pPr>
            <a:lvl7pPr>
              <a:defRPr sz="1890"/>
            </a:lvl7pPr>
            <a:lvl8pPr>
              <a:defRPr sz="1890"/>
            </a:lvl8pPr>
            <a:lvl9pPr>
              <a:defRPr sz="189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662078" y="1944003"/>
            <a:ext cx="3100125" cy="3601506"/>
          </a:xfrm>
        </p:spPr>
        <p:txBody>
          <a:bodyPr/>
          <a:lstStyle>
            <a:lvl1pPr marL="0" indent="0">
              <a:buNone/>
              <a:defRPr sz="1510"/>
            </a:lvl1pPr>
            <a:lvl2pPr marL="431800" indent="0">
              <a:buNone/>
              <a:defRPr sz="1325"/>
            </a:lvl2pPr>
            <a:lvl3pPr marL="864235" indent="0">
              <a:buNone/>
              <a:defRPr sz="1135"/>
            </a:lvl3pPr>
            <a:lvl4pPr marL="1296035" indent="0">
              <a:buNone/>
              <a:defRPr sz="945"/>
            </a:lvl4pPr>
            <a:lvl5pPr marL="1727835" indent="0">
              <a:buNone/>
              <a:defRPr sz="945"/>
            </a:lvl5pPr>
            <a:lvl6pPr marL="2160270" indent="0">
              <a:buNone/>
              <a:defRPr sz="945"/>
            </a:lvl6pPr>
            <a:lvl7pPr marL="2592070" indent="0">
              <a:buNone/>
              <a:defRPr sz="945"/>
            </a:lvl7pPr>
            <a:lvl8pPr marL="3023870" indent="0">
              <a:buNone/>
              <a:defRPr sz="945"/>
            </a:lvl8pPr>
            <a:lvl9pPr marL="3456305" indent="0">
              <a:buNone/>
              <a:defRPr sz="945"/>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82F288E0-7875-42C4-84C8-98DBBD3BF4D2}" type="datetimeFigureOut">
              <a:rPr lang="zh-CN" altLang="en-US" smtClean="0"/>
              <a:t>2017/5/29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62078" y="432001"/>
            <a:ext cx="3100125" cy="1512002"/>
          </a:xfrm>
        </p:spPr>
        <p:txBody>
          <a:bodyPr anchor="b"/>
          <a:lstStyle>
            <a:lvl1pPr>
              <a:defRPr sz="3025"/>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4086358" y="933001"/>
            <a:ext cx="4866083" cy="4605007"/>
          </a:xfrm>
        </p:spPr>
        <p:txBody>
          <a:bodyPr/>
          <a:lstStyle>
            <a:lvl1pPr marL="0" indent="0">
              <a:buNone/>
              <a:defRPr sz="3025"/>
            </a:lvl1pPr>
            <a:lvl2pPr marL="431800" indent="0">
              <a:buNone/>
              <a:defRPr sz="2645"/>
            </a:lvl2pPr>
            <a:lvl3pPr marL="864235" indent="0">
              <a:buNone/>
              <a:defRPr sz="2270"/>
            </a:lvl3pPr>
            <a:lvl4pPr marL="1296035" indent="0">
              <a:buNone/>
              <a:defRPr sz="1890"/>
            </a:lvl4pPr>
            <a:lvl5pPr marL="1727835" indent="0">
              <a:buNone/>
              <a:defRPr sz="1890"/>
            </a:lvl5pPr>
            <a:lvl6pPr marL="2160270" indent="0">
              <a:buNone/>
              <a:defRPr sz="1890"/>
            </a:lvl6pPr>
            <a:lvl7pPr marL="2592070" indent="0">
              <a:buNone/>
              <a:defRPr sz="1890"/>
            </a:lvl7pPr>
            <a:lvl8pPr marL="3023870" indent="0">
              <a:buNone/>
              <a:defRPr sz="1890"/>
            </a:lvl8pPr>
            <a:lvl9pPr marL="3456305" indent="0">
              <a:buNone/>
              <a:defRPr sz="1890"/>
            </a:lvl9pPr>
          </a:lstStyle>
          <a:p>
            <a:endParaRPr lang="zh-CN" altLang="en-US"/>
          </a:p>
        </p:txBody>
      </p:sp>
      <p:sp>
        <p:nvSpPr>
          <p:cNvPr id="4" name="文本占位符 3"/>
          <p:cNvSpPr>
            <a:spLocks noGrp="1"/>
          </p:cNvSpPr>
          <p:nvPr>
            <p:ph type="body" sz="half" idx="2"/>
          </p:nvPr>
        </p:nvSpPr>
        <p:spPr>
          <a:xfrm>
            <a:off x="662078" y="1944003"/>
            <a:ext cx="3100125" cy="3601506"/>
          </a:xfrm>
        </p:spPr>
        <p:txBody>
          <a:bodyPr/>
          <a:lstStyle>
            <a:lvl1pPr marL="0" indent="0">
              <a:buNone/>
              <a:defRPr sz="1510"/>
            </a:lvl1pPr>
            <a:lvl2pPr marL="431800" indent="0">
              <a:buNone/>
              <a:defRPr sz="1325"/>
            </a:lvl2pPr>
            <a:lvl3pPr marL="864235" indent="0">
              <a:buNone/>
              <a:defRPr sz="1135"/>
            </a:lvl3pPr>
            <a:lvl4pPr marL="1296035" indent="0">
              <a:buNone/>
              <a:defRPr sz="945"/>
            </a:lvl4pPr>
            <a:lvl5pPr marL="1727835" indent="0">
              <a:buNone/>
              <a:defRPr sz="945"/>
            </a:lvl5pPr>
            <a:lvl6pPr marL="2160270" indent="0">
              <a:buNone/>
              <a:defRPr sz="945"/>
            </a:lvl6pPr>
            <a:lvl7pPr marL="2592070" indent="0">
              <a:buNone/>
              <a:defRPr sz="945"/>
            </a:lvl7pPr>
            <a:lvl8pPr marL="3023870" indent="0">
              <a:buNone/>
              <a:defRPr sz="945"/>
            </a:lvl8pPr>
            <a:lvl9pPr marL="3456305" indent="0">
              <a:buNone/>
              <a:defRPr sz="945"/>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82F288E0-7875-42C4-84C8-98DBBD3BF4D2}" type="datetimeFigureOut">
              <a:rPr lang="zh-CN" altLang="en-US" smtClean="0"/>
              <a:t>2017/5/29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60826" y="345001"/>
            <a:ext cx="8290363" cy="1252502"/>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60826" y="1725003"/>
            <a:ext cx="8290363" cy="4111507"/>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660826" y="6006009"/>
            <a:ext cx="2162703" cy="345001"/>
          </a:xfrm>
          <a:prstGeom prst="rect">
            <a:avLst/>
          </a:prstGeom>
        </p:spPr>
        <p:txBody>
          <a:bodyPr vert="horz" lIns="91440" tIns="45720" rIns="91440" bIns="45720" rtlCol="0" anchor="ctr"/>
          <a:lstStyle>
            <a:lvl1pPr algn="l">
              <a:defRPr sz="1135">
                <a:solidFill>
                  <a:schemeClr val="tx1">
                    <a:tint val="75000"/>
                  </a:schemeClr>
                </a:solidFill>
              </a:defRPr>
            </a:lvl1pPr>
          </a:lstStyle>
          <a:p>
            <a:fld id="{82F288E0-7875-42C4-84C8-98DBBD3BF4D2}" type="datetimeFigureOut">
              <a:rPr lang="zh-CN" altLang="en-US" smtClean="0"/>
              <a:t>2017/5/29</a:t>
            </a:fld>
            <a:endParaRPr lang="zh-CN" altLang="en-US"/>
          </a:p>
        </p:txBody>
      </p:sp>
      <p:sp>
        <p:nvSpPr>
          <p:cNvPr id="5" name="页脚占位符 4"/>
          <p:cNvSpPr>
            <a:spLocks noGrp="1"/>
          </p:cNvSpPr>
          <p:nvPr>
            <p:ph type="ftr" sz="quarter" idx="3"/>
          </p:nvPr>
        </p:nvSpPr>
        <p:spPr>
          <a:xfrm>
            <a:off x="3183980" y="6006009"/>
            <a:ext cx="3244055" cy="345001"/>
          </a:xfrm>
          <a:prstGeom prst="rect">
            <a:avLst/>
          </a:prstGeom>
        </p:spPr>
        <p:txBody>
          <a:bodyPr vert="horz" lIns="91440" tIns="45720" rIns="91440" bIns="45720" rtlCol="0" anchor="ctr"/>
          <a:lstStyle>
            <a:lvl1pPr algn="ctr">
              <a:defRPr sz="1135">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788485" y="6006009"/>
            <a:ext cx="2162703" cy="345001"/>
          </a:xfrm>
          <a:prstGeom prst="rect">
            <a:avLst/>
          </a:prstGeom>
        </p:spPr>
        <p:txBody>
          <a:bodyPr vert="horz" lIns="91440" tIns="45720" rIns="91440" bIns="45720" rtlCol="0" anchor="ctr"/>
          <a:lstStyle>
            <a:lvl1pPr algn="r">
              <a:defRPr sz="1135">
                <a:solidFill>
                  <a:schemeClr val="tx1">
                    <a:tint val="75000"/>
                  </a:schemeClr>
                </a:solidFill>
              </a:defRPr>
            </a:lvl1pPr>
          </a:lstStyle>
          <a:p>
            <a:fld id="{7D9BB5D0-35E4-459D-AEF3-FE4D7C45CC19}"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864235" rtl="0" eaLnBrk="1" latinLnBrk="0" hangingPunct="1">
        <a:lnSpc>
          <a:spcPct val="90000"/>
        </a:lnSpc>
        <a:spcBef>
          <a:spcPct val="0"/>
        </a:spcBef>
        <a:buNone/>
        <a:defRPr sz="4155" kern="1200">
          <a:solidFill>
            <a:schemeClr val="tx1"/>
          </a:solidFill>
          <a:latin typeface="+mj-lt"/>
          <a:ea typeface="+mj-ea"/>
          <a:cs typeface="+mj-cs"/>
        </a:defRPr>
      </a:lvl1pPr>
    </p:titleStyle>
    <p:bodyStyle>
      <a:lvl1pPr marL="215900" indent="-215265" algn="l" defTabSz="864235" rtl="0" eaLnBrk="1" latinLnBrk="0" hangingPunct="1">
        <a:lnSpc>
          <a:spcPct val="90000"/>
        </a:lnSpc>
        <a:spcBef>
          <a:spcPts val="945"/>
        </a:spcBef>
        <a:buFont typeface="Arial" panose="020B0604020202020204" pitchFamily="34" charset="0"/>
        <a:buChar char="•"/>
        <a:defRPr sz="2645" kern="1200">
          <a:solidFill>
            <a:schemeClr val="tx1"/>
          </a:solidFill>
          <a:latin typeface="+mn-lt"/>
          <a:ea typeface="+mn-ea"/>
          <a:cs typeface="+mn-cs"/>
        </a:defRPr>
      </a:lvl1pPr>
      <a:lvl2pPr marL="647700" indent="-215265" algn="l" defTabSz="864235" rtl="0" eaLnBrk="1" latinLnBrk="0" hangingPunct="1">
        <a:lnSpc>
          <a:spcPct val="90000"/>
        </a:lnSpc>
        <a:spcBef>
          <a:spcPct val="95000"/>
        </a:spcBef>
        <a:buFont typeface="Arial" panose="020B0604020202020204" pitchFamily="34" charset="0"/>
        <a:buChar char="•"/>
        <a:defRPr sz="2270" kern="1200">
          <a:solidFill>
            <a:schemeClr val="tx1"/>
          </a:solidFill>
          <a:latin typeface="+mn-lt"/>
          <a:ea typeface="+mn-ea"/>
          <a:cs typeface="+mn-cs"/>
        </a:defRPr>
      </a:lvl2pPr>
      <a:lvl3pPr marL="1080135" indent="-215265" algn="l" defTabSz="864235" rtl="0" eaLnBrk="1" latinLnBrk="0" hangingPunct="1">
        <a:lnSpc>
          <a:spcPct val="90000"/>
        </a:lnSpc>
        <a:spcBef>
          <a:spcPct val="95000"/>
        </a:spcBef>
        <a:buFont typeface="Arial" panose="020B0604020202020204" pitchFamily="34" charset="0"/>
        <a:buChar char="•"/>
        <a:defRPr sz="1890" kern="1200">
          <a:solidFill>
            <a:schemeClr val="tx1"/>
          </a:solidFill>
          <a:latin typeface="+mn-lt"/>
          <a:ea typeface="+mn-ea"/>
          <a:cs typeface="+mn-cs"/>
        </a:defRPr>
      </a:lvl3pPr>
      <a:lvl4pPr marL="1511935" indent="-215265" algn="l" defTabSz="864235" rtl="0" eaLnBrk="1" latinLnBrk="0" hangingPunct="1">
        <a:lnSpc>
          <a:spcPct val="90000"/>
        </a:lnSpc>
        <a:spcBef>
          <a:spcPct val="95000"/>
        </a:spcBef>
        <a:buFont typeface="Arial" panose="020B0604020202020204" pitchFamily="34" charset="0"/>
        <a:buChar char="•"/>
        <a:defRPr sz="1700" kern="1200">
          <a:solidFill>
            <a:schemeClr val="tx1"/>
          </a:solidFill>
          <a:latin typeface="+mn-lt"/>
          <a:ea typeface="+mn-ea"/>
          <a:cs typeface="+mn-cs"/>
        </a:defRPr>
      </a:lvl4pPr>
      <a:lvl5pPr marL="1943735" indent="-215265" algn="l" defTabSz="864235" rtl="0" eaLnBrk="1" latinLnBrk="0" hangingPunct="1">
        <a:lnSpc>
          <a:spcPct val="90000"/>
        </a:lnSpc>
        <a:spcBef>
          <a:spcPct val="95000"/>
        </a:spcBef>
        <a:buFont typeface="Arial" panose="020B0604020202020204" pitchFamily="34" charset="0"/>
        <a:buChar char="•"/>
        <a:defRPr sz="1700" kern="1200">
          <a:solidFill>
            <a:schemeClr val="tx1"/>
          </a:solidFill>
          <a:latin typeface="+mn-lt"/>
          <a:ea typeface="+mn-ea"/>
          <a:cs typeface="+mn-cs"/>
        </a:defRPr>
      </a:lvl5pPr>
      <a:lvl6pPr marL="2376170" indent="-215265" algn="l" defTabSz="864235" rtl="0" eaLnBrk="1" latinLnBrk="0" hangingPunct="1">
        <a:lnSpc>
          <a:spcPct val="90000"/>
        </a:lnSpc>
        <a:spcBef>
          <a:spcPct val="95000"/>
        </a:spcBef>
        <a:buFont typeface="Arial" panose="020B0604020202020204" pitchFamily="34" charset="0"/>
        <a:buChar char="•"/>
        <a:defRPr sz="1700" kern="1200">
          <a:solidFill>
            <a:schemeClr val="tx1"/>
          </a:solidFill>
          <a:latin typeface="+mn-lt"/>
          <a:ea typeface="+mn-ea"/>
          <a:cs typeface="+mn-cs"/>
        </a:defRPr>
      </a:lvl6pPr>
      <a:lvl7pPr marL="2807970" indent="-215265" algn="l" defTabSz="864235" rtl="0" eaLnBrk="1" latinLnBrk="0" hangingPunct="1">
        <a:lnSpc>
          <a:spcPct val="90000"/>
        </a:lnSpc>
        <a:spcBef>
          <a:spcPct val="95000"/>
        </a:spcBef>
        <a:buFont typeface="Arial" panose="020B0604020202020204" pitchFamily="34" charset="0"/>
        <a:buChar char="•"/>
        <a:defRPr sz="1700" kern="1200">
          <a:solidFill>
            <a:schemeClr val="tx1"/>
          </a:solidFill>
          <a:latin typeface="+mn-lt"/>
          <a:ea typeface="+mn-ea"/>
          <a:cs typeface="+mn-cs"/>
        </a:defRPr>
      </a:lvl7pPr>
      <a:lvl8pPr marL="3239770" indent="-215265" algn="l" defTabSz="864235" rtl="0" eaLnBrk="1" latinLnBrk="0" hangingPunct="1">
        <a:lnSpc>
          <a:spcPct val="90000"/>
        </a:lnSpc>
        <a:spcBef>
          <a:spcPct val="95000"/>
        </a:spcBef>
        <a:buFont typeface="Arial" panose="020B0604020202020204" pitchFamily="34" charset="0"/>
        <a:buChar char="•"/>
        <a:defRPr sz="1700" kern="1200">
          <a:solidFill>
            <a:schemeClr val="tx1"/>
          </a:solidFill>
          <a:latin typeface="+mn-lt"/>
          <a:ea typeface="+mn-ea"/>
          <a:cs typeface="+mn-cs"/>
        </a:defRPr>
      </a:lvl8pPr>
      <a:lvl9pPr marL="3672205" indent="-215265" algn="l" defTabSz="864235" rtl="0" eaLnBrk="1" latinLnBrk="0" hangingPunct="1">
        <a:lnSpc>
          <a:spcPct val="90000"/>
        </a:lnSpc>
        <a:spcBef>
          <a:spcPct val="95000"/>
        </a:spcBef>
        <a:buFont typeface="Arial" panose="020B0604020202020204" pitchFamily="34" charset="0"/>
        <a:buChar char="•"/>
        <a:defRPr sz="1700" kern="1200">
          <a:solidFill>
            <a:schemeClr val="tx1"/>
          </a:solidFill>
          <a:latin typeface="+mn-lt"/>
          <a:ea typeface="+mn-ea"/>
          <a:cs typeface="+mn-cs"/>
        </a:defRPr>
      </a:lvl9pPr>
    </p:bodyStyle>
    <p:otherStyle>
      <a:defPPr>
        <a:defRPr lang="zh-CN"/>
      </a:defPPr>
      <a:lvl1pPr marL="0" algn="l" defTabSz="864235" rtl="0" eaLnBrk="1" latinLnBrk="0" hangingPunct="1">
        <a:defRPr sz="1700" kern="1200">
          <a:solidFill>
            <a:schemeClr val="tx1"/>
          </a:solidFill>
          <a:latin typeface="+mn-lt"/>
          <a:ea typeface="+mn-ea"/>
          <a:cs typeface="+mn-cs"/>
        </a:defRPr>
      </a:lvl1pPr>
      <a:lvl2pPr marL="431800" algn="l" defTabSz="864235" rtl="0" eaLnBrk="1" latinLnBrk="0" hangingPunct="1">
        <a:defRPr sz="1700" kern="1200">
          <a:solidFill>
            <a:schemeClr val="tx1"/>
          </a:solidFill>
          <a:latin typeface="+mn-lt"/>
          <a:ea typeface="+mn-ea"/>
          <a:cs typeface="+mn-cs"/>
        </a:defRPr>
      </a:lvl2pPr>
      <a:lvl3pPr marL="864235" algn="l" defTabSz="864235" rtl="0" eaLnBrk="1" latinLnBrk="0" hangingPunct="1">
        <a:defRPr sz="1700" kern="1200">
          <a:solidFill>
            <a:schemeClr val="tx1"/>
          </a:solidFill>
          <a:latin typeface="+mn-lt"/>
          <a:ea typeface="+mn-ea"/>
          <a:cs typeface="+mn-cs"/>
        </a:defRPr>
      </a:lvl3pPr>
      <a:lvl4pPr marL="1296035" algn="l" defTabSz="864235" rtl="0" eaLnBrk="1" latinLnBrk="0" hangingPunct="1">
        <a:defRPr sz="1700" kern="1200">
          <a:solidFill>
            <a:schemeClr val="tx1"/>
          </a:solidFill>
          <a:latin typeface="+mn-lt"/>
          <a:ea typeface="+mn-ea"/>
          <a:cs typeface="+mn-cs"/>
        </a:defRPr>
      </a:lvl4pPr>
      <a:lvl5pPr marL="1727835" algn="l" defTabSz="864235" rtl="0" eaLnBrk="1" latinLnBrk="0" hangingPunct="1">
        <a:defRPr sz="1700" kern="1200">
          <a:solidFill>
            <a:schemeClr val="tx1"/>
          </a:solidFill>
          <a:latin typeface="+mn-lt"/>
          <a:ea typeface="+mn-ea"/>
          <a:cs typeface="+mn-cs"/>
        </a:defRPr>
      </a:lvl5pPr>
      <a:lvl6pPr marL="2160270" algn="l" defTabSz="864235" rtl="0" eaLnBrk="1" latinLnBrk="0" hangingPunct="1">
        <a:defRPr sz="1700" kern="1200">
          <a:solidFill>
            <a:schemeClr val="tx1"/>
          </a:solidFill>
          <a:latin typeface="+mn-lt"/>
          <a:ea typeface="+mn-ea"/>
          <a:cs typeface="+mn-cs"/>
        </a:defRPr>
      </a:lvl6pPr>
      <a:lvl7pPr marL="2592070" algn="l" defTabSz="864235" rtl="0" eaLnBrk="1" latinLnBrk="0" hangingPunct="1">
        <a:defRPr sz="1700" kern="1200">
          <a:solidFill>
            <a:schemeClr val="tx1"/>
          </a:solidFill>
          <a:latin typeface="+mn-lt"/>
          <a:ea typeface="+mn-ea"/>
          <a:cs typeface="+mn-cs"/>
        </a:defRPr>
      </a:lvl7pPr>
      <a:lvl8pPr marL="3023870" algn="l" defTabSz="864235" rtl="0" eaLnBrk="1" latinLnBrk="0" hangingPunct="1">
        <a:defRPr sz="1700" kern="1200">
          <a:solidFill>
            <a:schemeClr val="tx1"/>
          </a:solidFill>
          <a:latin typeface="+mn-lt"/>
          <a:ea typeface="+mn-ea"/>
          <a:cs typeface="+mn-cs"/>
        </a:defRPr>
      </a:lvl8pPr>
      <a:lvl9pPr marL="3456305" algn="l" defTabSz="864235" rtl="0" eaLnBrk="1" latinLnBrk="0" hangingPunct="1">
        <a:defRPr sz="17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标题文本"/>
          <p:cNvSpPr>
            <a:spLocks noGrp="1"/>
          </p:cNvSpPr>
          <p:nvPr>
            <p:ph type="title"/>
          </p:nvPr>
        </p:nvSpPr>
        <p:spPr>
          <a:xfrm>
            <a:off x="661590" y="345170"/>
            <a:ext cx="8299960" cy="1253118"/>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normAutofit/>
          </a:bodyPr>
          <a:lstStyle/>
          <a:p>
            <a:r>
              <a:t>标题文本</a:t>
            </a:r>
          </a:p>
        </p:txBody>
      </p:sp>
      <p:sp>
        <p:nvSpPr>
          <p:cNvPr id="3" name="正文级别 1…"/>
          <p:cNvSpPr>
            <a:spLocks noGrp="1"/>
          </p:cNvSpPr>
          <p:nvPr>
            <p:ph type="body" idx="1"/>
          </p:nvPr>
        </p:nvSpPr>
        <p:spPr>
          <a:xfrm>
            <a:off x="661590" y="1725849"/>
            <a:ext cx="8299960" cy="4113523"/>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a:bodyPr>
          <a:lstStyle/>
          <a:p>
            <a:r>
              <a:t>正文级别 1</a:t>
            </a:r>
          </a:p>
          <a:p>
            <a:pPr lvl="1"/>
            <a:r>
              <a:t>正文级别 2</a:t>
            </a:r>
          </a:p>
          <a:p>
            <a:pPr lvl="2"/>
            <a:r>
              <a:t>正文级别 3</a:t>
            </a:r>
          </a:p>
          <a:p>
            <a:pPr lvl="3"/>
            <a:r>
              <a:t>正文级别 4</a:t>
            </a:r>
          </a:p>
          <a:p>
            <a:pPr lvl="4"/>
            <a:r>
              <a:t>正文级别 5</a:t>
            </a:r>
          </a:p>
        </p:txBody>
      </p:sp>
      <p:sp>
        <p:nvSpPr>
          <p:cNvPr id="4" name="幻灯片编号"/>
          <p:cNvSpPr>
            <a:spLocks noGrp="1"/>
          </p:cNvSpPr>
          <p:nvPr>
            <p:ph type="sldNum" sz="quarter" idx="2"/>
          </p:nvPr>
        </p:nvSpPr>
        <p:spPr>
          <a:xfrm>
            <a:off x="8702509" y="6050672"/>
            <a:ext cx="259041" cy="261734"/>
          </a:xfrm>
          <a:prstGeom prst="rect">
            <a:avLst/>
          </a:prstGeom>
          <a:ln w="12700">
            <a:miter lim="400000"/>
          </a:ln>
        </p:spPr>
        <p:txBody>
          <a:bodyPr wrap="none" lIns="45718" tIns="45718" rIns="45718" bIns="45718" anchor="ctr">
            <a:spAutoFit/>
          </a:bodyPr>
          <a:lstStyle>
            <a:lvl1pPr algn="r">
              <a:defRPr sz="1101">
                <a:solidFill>
                  <a:srgbClr val="888888"/>
                </a:solidFill>
                <a:latin typeface="Calibri"/>
                <a:ea typeface="Calibri"/>
                <a:cs typeface="Calibri"/>
                <a:sym typeface="Calibri"/>
              </a:defRPr>
            </a:lvl1pPr>
          </a:lstStyle>
          <a:p>
            <a:pPr hangingPunct="0"/>
            <a:fld id="{86CB4B4D-7CA3-9044-876B-883B54F8677D}" type="slidenum">
              <a:rPr kern="0"/>
              <a:pPr hangingPunct="0"/>
              <a:t>‹#›</a:t>
            </a:fld>
            <a:endParaRPr kern="0"/>
          </a:p>
        </p:txBody>
      </p:sp>
    </p:spTree>
    <p:extLst>
      <p:ext uri="{BB962C8B-B14F-4D97-AF65-F5344CB8AC3E}">
        <p14:creationId xmlns:p14="http://schemas.microsoft.com/office/powerpoint/2010/main" val="488159921"/>
      </p:ext>
    </p:extLst>
  </p:cSld>
  <p:clrMap bg1="lt1" tx1="dk1" bg2="lt2" tx2="dk2" accent1="accent1" accent2="accent2" accent3="accent3" accent4="accent4" accent5="accent5" accent6="accent6" hlink="hlink" folHlink="folHlink"/>
  <p:sldLayoutIdLst>
    <p:sldLayoutId id="2147483661" r:id="rId1"/>
    <p:sldLayoutId id="2147483662" r:id="rId2"/>
  </p:sldLayoutIdLst>
  <p:transition spd="med"/>
  <p:txStyles>
    <p:titleStyle>
      <a:lvl1pPr marL="0" marR="0" indent="0" algn="l" defTabSz="864667" latinLnBrk="0">
        <a:lnSpc>
          <a:spcPct val="90000"/>
        </a:lnSpc>
        <a:spcBef>
          <a:spcPts val="0"/>
        </a:spcBef>
        <a:spcAft>
          <a:spcPts val="0"/>
        </a:spcAft>
        <a:buClrTx/>
        <a:buSzTx/>
        <a:buFontTx/>
        <a:buNone/>
        <a:tabLst/>
        <a:defRPr sz="4102" b="0" i="0" u="none" strike="noStrike" cap="none" spc="0" baseline="0">
          <a:ln>
            <a:noFill/>
          </a:ln>
          <a:solidFill>
            <a:srgbClr val="000000"/>
          </a:solidFill>
          <a:uFillTx/>
          <a:latin typeface="Calibri Light"/>
          <a:ea typeface="Calibri Light"/>
          <a:cs typeface="Calibri Light"/>
          <a:sym typeface="Calibri Light"/>
        </a:defRPr>
      </a:lvl1pPr>
      <a:lvl2pPr marL="0" marR="0" indent="0" algn="l" defTabSz="864667" latinLnBrk="0">
        <a:lnSpc>
          <a:spcPct val="90000"/>
        </a:lnSpc>
        <a:spcBef>
          <a:spcPts val="0"/>
        </a:spcBef>
        <a:spcAft>
          <a:spcPts val="0"/>
        </a:spcAft>
        <a:buClrTx/>
        <a:buSzTx/>
        <a:buFontTx/>
        <a:buNone/>
        <a:tabLst/>
        <a:defRPr sz="4102" b="0" i="0" u="none" strike="noStrike" cap="none" spc="0" baseline="0">
          <a:ln>
            <a:noFill/>
          </a:ln>
          <a:solidFill>
            <a:srgbClr val="000000"/>
          </a:solidFill>
          <a:uFillTx/>
          <a:latin typeface="Calibri Light"/>
          <a:ea typeface="Calibri Light"/>
          <a:cs typeface="Calibri Light"/>
          <a:sym typeface="Calibri Light"/>
        </a:defRPr>
      </a:lvl2pPr>
      <a:lvl3pPr marL="0" marR="0" indent="0" algn="l" defTabSz="864667" latinLnBrk="0">
        <a:lnSpc>
          <a:spcPct val="90000"/>
        </a:lnSpc>
        <a:spcBef>
          <a:spcPts val="0"/>
        </a:spcBef>
        <a:spcAft>
          <a:spcPts val="0"/>
        </a:spcAft>
        <a:buClrTx/>
        <a:buSzTx/>
        <a:buFontTx/>
        <a:buNone/>
        <a:tabLst/>
        <a:defRPr sz="4102" b="0" i="0" u="none" strike="noStrike" cap="none" spc="0" baseline="0">
          <a:ln>
            <a:noFill/>
          </a:ln>
          <a:solidFill>
            <a:srgbClr val="000000"/>
          </a:solidFill>
          <a:uFillTx/>
          <a:latin typeface="Calibri Light"/>
          <a:ea typeface="Calibri Light"/>
          <a:cs typeface="Calibri Light"/>
          <a:sym typeface="Calibri Light"/>
        </a:defRPr>
      </a:lvl3pPr>
      <a:lvl4pPr marL="0" marR="0" indent="0" algn="l" defTabSz="864667" latinLnBrk="0">
        <a:lnSpc>
          <a:spcPct val="90000"/>
        </a:lnSpc>
        <a:spcBef>
          <a:spcPts val="0"/>
        </a:spcBef>
        <a:spcAft>
          <a:spcPts val="0"/>
        </a:spcAft>
        <a:buClrTx/>
        <a:buSzTx/>
        <a:buFontTx/>
        <a:buNone/>
        <a:tabLst/>
        <a:defRPr sz="4102" b="0" i="0" u="none" strike="noStrike" cap="none" spc="0" baseline="0">
          <a:ln>
            <a:noFill/>
          </a:ln>
          <a:solidFill>
            <a:srgbClr val="000000"/>
          </a:solidFill>
          <a:uFillTx/>
          <a:latin typeface="Calibri Light"/>
          <a:ea typeface="Calibri Light"/>
          <a:cs typeface="Calibri Light"/>
          <a:sym typeface="Calibri Light"/>
        </a:defRPr>
      </a:lvl4pPr>
      <a:lvl5pPr marL="0" marR="0" indent="0" algn="l" defTabSz="864667" latinLnBrk="0">
        <a:lnSpc>
          <a:spcPct val="90000"/>
        </a:lnSpc>
        <a:spcBef>
          <a:spcPts val="0"/>
        </a:spcBef>
        <a:spcAft>
          <a:spcPts val="0"/>
        </a:spcAft>
        <a:buClrTx/>
        <a:buSzTx/>
        <a:buFontTx/>
        <a:buNone/>
        <a:tabLst/>
        <a:defRPr sz="4102" b="0" i="0" u="none" strike="noStrike" cap="none" spc="0" baseline="0">
          <a:ln>
            <a:noFill/>
          </a:ln>
          <a:solidFill>
            <a:srgbClr val="000000"/>
          </a:solidFill>
          <a:uFillTx/>
          <a:latin typeface="Calibri Light"/>
          <a:ea typeface="Calibri Light"/>
          <a:cs typeface="Calibri Light"/>
          <a:sym typeface="Calibri Light"/>
        </a:defRPr>
      </a:lvl5pPr>
      <a:lvl6pPr marL="0" marR="0" indent="0" algn="l" defTabSz="864667" latinLnBrk="0">
        <a:lnSpc>
          <a:spcPct val="90000"/>
        </a:lnSpc>
        <a:spcBef>
          <a:spcPts val="0"/>
        </a:spcBef>
        <a:spcAft>
          <a:spcPts val="0"/>
        </a:spcAft>
        <a:buClrTx/>
        <a:buSzTx/>
        <a:buFontTx/>
        <a:buNone/>
        <a:tabLst/>
        <a:defRPr sz="4102" b="0" i="0" u="none" strike="noStrike" cap="none" spc="0" baseline="0">
          <a:ln>
            <a:noFill/>
          </a:ln>
          <a:solidFill>
            <a:srgbClr val="000000"/>
          </a:solidFill>
          <a:uFillTx/>
          <a:latin typeface="Calibri Light"/>
          <a:ea typeface="Calibri Light"/>
          <a:cs typeface="Calibri Light"/>
          <a:sym typeface="Calibri Light"/>
        </a:defRPr>
      </a:lvl6pPr>
      <a:lvl7pPr marL="0" marR="0" indent="0" algn="l" defTabSz="864667" latinLnBrk="0">
        <a:lnSpc>
          <a:spcPct val="90000"/>
        </a:lnSpc>
        <a:spcBef>
          <a:spcPts val="0"/>
        </a:spcBef>
        <a:spcAft>
          <a:spcPts val="0"/>
        </a:spcAft>
        <a:buClrTx/>
        <a:buSzTx/>
        <a:buFontTx/>
        <a:buNone/>
        <a:tabLst/>
        <a:defRPr sz="4102" b="0" i="0" u="none" strike="noStrike" cap="none" spc="0" baseline="0">
          <a:ln>
            <a:noFill/>
          </a:ln>
          <a:solidFill>
            <a:srgbClr val="000000"/>
          </a:solidFill>
          <a:uFillTx/>
          <a:latin typeface="Calibri Light"/>
          <a:ea typeface="Calibri Light"/>
          <a:cs typeface="Calibri Light"/>
          <a:sym typeface="Calibri Light"/>
        </a:defRPr>
      </a:lvl7pPr>
      <a:lvl8pPr marL="0" marR="0" indent="0" algn="l" defTabSz="864667" latinLnBrk="0">
        <a:lnSpc>
          <a:spcPct val="90000"/>
        </a:lnSpc>
        <a:spcBef>
          <a:spcPts val="0"/>
        </a:spcBef>
        <a:spcAft>
          <a:spcPts val="0"/>
        </a:spcAft>
        <a:buClrTx/>
        <a:buSzTx/>
        <a:buFontTx/>
        <a:buNone/>
        <a:tabLst/>
        <a:defRPr sz="4102" b="0" i="0" u="none" strike="noStrike" cap="none" spc="0" baseline="0">
          <a:ln>
            <a:noFill/>
          </a:ln>
          <a:solidFill>
            <a:srgbClr val="000000"/>
          </a:solidFill>
          <a:uFillTx/>
          <a:latin typeface="Calibri Light"/>
          <a:ea typeface="Calibri Light"/>
          <a:cs typeface="Calibri Light"/>
          <a:sym typeface="Calibri Light"/>
        </a:defRPr>
      </a:lvl8pPr>
      <a:lvl9pPr marL="0" marR="0" indent="0" algn="l" defTabSz="864667" latinLnBrk="0">
        <a:lnSpc>
          <a:spcPct val="90000"/>
        </a:lnSpc>
        <a:spcBef>
          <a:spcPts val="0"/>
        </a:spcBef>
        <a:spcAft>
          <a:spcPts val="0"/>
        </a:spcAft>
        <a:buClrTx/>
        <a:buSzTx/>
        <a:buFontTx/>
        <a:buNone/>
        <a:tabLst/>
        <a:defRPr sz="4102" b="0" i="0" u="none" strike="noStrike" cap="none" spc="0" baseline="0">
          <a:ln>
            <a:noFill/>
          </a:ln>
          <a:solidFill>
            <a:srgbClr val="000000"/>
          </a:solidFill>
          <a:uFillTx/>
          <a:latin typeface="Calibri Light"/>
          <a:ea typeface="Calibri Light"/>
          <a:cs typeface="Calibri Light"/>
          <a:sym typeface="Calibri Light"/>
        </a:defRPr>
      </a:lvl9pPr>
    </p:titleStyle>
    <p:bodyStyle>
      <a:lvl1pPr marL="216008" marR="0" indent="-215373" algn="l" defTabSz="864667" rtl="0" latinLnBrk="0">
        <a:lnSpc>
          <a:spcPct val="90000"/>
        </a:lnSpc>
        <a:spcBef>
          <a:spcPts val="900"/>
        </a:spcBef>
        <a:spcAft>
          <a:spcPts val="0"/>
        </a:spcAft>
        <a:buClrTx/>
        <a:buSzPct val="100000"/>
        <a:buFont typeface="Arial"/>
        <a:buChar char="•"/>
        <a:tabLst/>
        <a:defRPr sz="2601" b="0" i="0" u="none" strike="noStrike" cap="none" spc="0" baseline="0">
          <a:ln>
            <a:noFill/>
          </a:ln>
          <a:solidFill>
            <a:srgbClr val="000000"/>
          </a:solidFill>
          <a:uFillTx/>
          <a:latin typeface="Calibri"/>
          <a:ea typeface="Calibri"/>
          <a:cs typeface="Calibri"/>
          <a:sym typeface="Calibri"/>
        </a:defRPr>
      </a:lvl1pPr>
      <a:lvl2pPr marL="687181" marR="0" indent="-254530" algn="l" defTabSz="864667" rtl="0" latinLnBrk="0">
        <a:lnSpc>
          <a:spcPct val="90000"/>
        </a:lnSpc>
        <a:spcBef>
          <a:spcPts val="900"/>
        </a:spcBef>
        <a:spcAft>
          <a:spcPts val="0"/>
        </a:spcAft>
        <a:buClrTx/>
        <a:buSzPct val="100000"/>
        <a:buFont typeface="Arial"/>
        <a:buChar char="•"/>
        <a:tabLst/>
        <a:defRPr sz="2601" b="0" i="0" u="none" strike="noStrike" cap="none" spc="0" baseline="0">
          <a:ln>
            <a:noFill/>
          </a:ln>
          <a:solidFill>
            <a:srgbClr val="000000"/>
          </a:solidFill>
          <a:uFillTx/>
          <a:latin typeface="Calibri"/>
          <a:ea typeface="Calibri"/>
          <a:cs typeface="Calibri"/>
          <a:sym typeface="Calibri"/>
        </a:defRPr>
      </a:lvl2pPr>
      <a:lvl3pPr marL="1176395" marR="0" indent="-311092" algn="l" defTabSz="864667" rtl="0" latinLnBrk="0">
        <a:lnSpc>
          <a:spcPct val="90000"/>
        </a:lnSpc>
        <a:spcBef>
          <a:spcPts val="900"/>
        </a:spcBef>
        <a:spcAft>
          <a:spcPts val="0"/>
        </a:spcAft>
        <a:buClrTx/>
        <a:buSzPct val="100000"/>
        <a:buFont typeface="Arial"/>
        <a:buChar char="•"/>
        <a:tabLst/>
        <a:defRPr sz="2601" b="0" i="0" u="none" strike="noStrike" cap="none" spc="0" baseline="0">
          <a:ln>
            <a:noFill/>
          </a:ln>
          <a:solidFill>
            <a:srgbClr val="000000"/>
          </a:solidFill>
          <a:uFillTx/>
          <a:latin typeface="Calibri"/>
          <a:ea typeface="Calibri"/>
          <a:cs typeface="Calibri"/>
          <a:sym typeface="Calibri"/>
        </a:defRPr>
      </a:lvl3pPr>
      <a:lvl4pPr marL="1626711" marR="0" indent="-329392" algn="l" defTabSz="864667" rtl="0" latinLnBrk="0">
        <a:lnSpc>
          <a:spcPct val="90000"/>
        </a:lnSpc>
        <a:spcBef>
          <a:spcPts val="900"/>
        </a:spcBef>
        <a:spcAft>
          <a:spcPts val="0"/>
        </a:spcAft>
        <a:buClrTx/>
        <a:buSzPct val="100000"/>
        <a:buFont typeface="Arial"/>
        <a:buChar char="•"/>
        <a:tabLst/>
        <a:defRPr sz="2601" b="0" i="0" u="none" strike="noStrike" cap="none" spc="0" baseline="0">
          <a:ln>
            <a:noFill/>
          </a:ln>
          <a:solidFill>
            <a:srgbClr val="000000"/>
          </a:solidFill>
          <a:uFillTx/>
          <a:latin typeface="Calibri"/>
          <a:ea typeface="Calibri"/>
          <a:cs typeface="Calibri"/>
          <a:sym typeface="Calibri"/>
        </a:defRPr>
      </a:lvl4pPr>
      <a:lvl5pPr marL="2058727" marR="0" indent="-329392" algn="l" defTabSz="864667" rtl="0" latinLnBrk="0">
        <a:lnSpc>
          <a:spcPct val="90000"/>
        </a:lnSpc>
        <a:spcBef>
          <a:spcPts val="900"/>
        </a:spcBef>
        <a:spcAft>
          <a:spcPts val="0"/>
        </a:spcAft>
        <a:buClrTx/>
        <a:buSzPct val="100000"/>
        <a:buFont typeface="Arial"/>
        <a:buChar char="•"/>
        <a:tabLst/>
        <a:defRPr sz="2601" b="0" i="0" u="none" strike="noStrike" cap="none" spc="0" baseline="0">
          <a:ln>
            <a:noFill/>
          </a:ln>
          <a:solidFill>
            <a:srgbClr val="000000"/>
          </a:solidFill>
          <a:uFillTx/>
          <a:latin typeface="Calibri"/>
          <a:ea typeface="Calibri"/>
          <a:cs typeface="Calibri"/>
          <a:sym typeface="Calibri"/>
        </a:defRPr>
      </a:lvl5pPr>
      <a:lvl6pPr marL="0" marR="0" indent="2187081" algn="l" defTabSz="864667" rtl="0" latinLnBrk="0">
        <a:lnSpc>
          <a:spcPct val="90000"/>
        </a:lnSpc>
        <a:spcBef>
          <a:spcPts val="900"/>
        </a:spcBef>
        <a:spcAft>
          <a:spcPts val="0"/>
        </a:spcAft>
        <a:buClrTx/>
        <a:buSzTx/>
        <a:buFont typeface="Arial"/>
        <a:buNone/>
        <a:tabLst/>
        <a:defRPr sz="2601" b="0" i="0" u="none" strike="noStrike" cap="none" spc="0" baseline="0">
          <a:ln>
            <a:noFill/>
          </a:ln>
          <a:solidFill>
            <a:srgbClr val="000000"/>
          </a:solidFill>
          <a:uFillTx/>
          <a:latin typeface="Calibri"/>
          <a:ea typeface="Calibri"/>
          <a:cs typeface="Calibri"/>
          <a:sym typeface="Calibri"/>
        </a:defRPr>
      </a:lvl6pPr>
      <a:lvl7pPr marL="0" marR="0" indent="2644510" algn="l" defTabSz="864667" rtl="0" latinLnBrk="0">
        <a:lnSpc>
          <a:spcPct val="90000"/>
        </a:lnSpc>
        <a:spcBef>
          <a:spcPts val="900"/>
        </a:spcBef>
        <a:spcAft>
          <a:spcPts val="0"/>
        </a:spcAft>
        <a:buClrTx/>
        <a:buSzTx/>
        <a:buFont typeface="Arial"/>
        <a:buNone/>
        <a:tabLst/>
        <a:defRPr sz="2601" b="0" i="0" u="none" strike="noStrike" cap="none" spc="0" baseline="0">
          <a:ln>
            <a:noFill/>
          </a:ln>
          <a:solidFill>
            <a:srgbClr val="000000"/>
          </a:solidFill>
          <a:uFillTx/>
          <a:latin typeface="Calibri"/>
          <a:ea typeface="Calibri"/>
          <a:cs typeface="Calibri"/>
          <a:sym typeface="Calibri"/>
        </a:defRPr>
      </a:lvl7pPr>
      <a:lvl8pPr marL="0" marR="0" indent="3101938" algn="l" defTabSz="864667" rtl="0" latinLnBrk="0">
        <a:lnSpc>
          <a:spcPct val="90000"/>
        </a:lnSpc>
        <a:spcBef>
          <a:spcPts val="900"/>
        </a:spcBef>
        <a:spcAft>
          <a:spcPts val="0"/>
        </a:spcAft>
        <a:buClrTx/>
        <a:buSzTx/>
        <a:buFont typeface="Arial"/>
        <a:buNone/>
        <a:tabLst/>
        <a:defRPr sz="2601" b="0" i="0" u="none" strike="noStrike" cap="none" spc="0" baseline="0">
          <a:ln>
            <a:noFill/>
          </a:ln>
          <a:solidFill>
            <a:srgbClr val="000000"/>
          </a:solidFill>
          <a:uFillTx/>
          <a:latin typeface="Calibri"/>
          <a:ea typeface="Calibri"/>
          <a:cs typeface="Calibri"/>
          <a:sym typeface="Calibri"/>
        </a:defRPr>
      </a:lvl8pPr>
      <a:lvl9pPr marL="0" marR="0" indent="3559366" algn="l" defTabSz="864667" rtl="0" latinLnBrk="0">
        <a:lnSpc>
          <a:spcPct val="90000"/>
        </a:lnSpc>
        <a:spcBef>
          <a:spcPts val="900"/>
        </a:spcBef>
        <a:spcAft>
          <a:spcPts val="0"/>
        </a:spcAft>
        <a:buClrTx/>
        <a:buSzTx/>
        <a:buFont typeface="Arial"/>
        <a:buNone/>
        <a:tabLst/>
        <a:defRPr sz="2601" b="0" i="0" u="none" strike="noStrike" cap="none" spc="0" baseline="0">
          <a:ln>
            <a:noFill/>
          </a:ln>
          <a:solidFill>
            <a:srgbClr val="000000"/>
          </a:solidFill>
          <a:uFillTx/>
          <a:latin typeface="Calibri"/>
          <a:ea typeface="Calibri"/>
          <a:cs typeface="Calibri"/>
          <a:sym typeface="Calibri"/>
        </a:defRPr>
      </a:lvl9pPr>
    </p:bodyStyle>
    <p:otherStyle>
      <a:lvl1pPr marL="0" marR="0" indent="0" algn="r" defTabSz="914857" rtl="0" latinLnBrk="0">
        <a:lnSpc>
          <a:spcPct val="100000"/>
        </a:lnSpc>
        <a:spcBef>
          <a:spcPts val="0"/>
        </a:spcBef>
        <a:spcAft>
          <a:spcPts val="0"/>
        </a:spcAft>
        <a:buClrTx/>
        <a:buSzTx/>
        <a:buFontTx/>
        <a:buNone/>
        <a:tabLst/>
        <a:defRPr sz="1101" b="0" i="0" u="none" strike="noStrike" cap="none" spc="0" baseline="0">
          <a:ln>
            <a:noFill/>
          </a:ln>
          <a:solidFill>
            <a:schemeClr val="tx1"/>
          </a:solidFill>
          <a:uFillTx/>
          <a:latin typeface="+mn-lt"/>
          <a:ea typeface="+mn-ea"/>
          <a:cs typeface="+mn-cs"/>
          <a:sym typeface="Calibri"/>
        </a:defRPr>
      </a:lvl1pPr>
      <a:lvl2pPr marL="0" marR="0" indent="0" algn="r" defTabSz="914857" rtl="0" latinLnBrk="0">
        <a:lnSpc>
          <a:spcPct val="100000"/>
        </a:lnSpc>
        <a:spcBef>
          <a:spcPts val="0"/>
        </a:spcBef>
        <a:spcAft>
          <a:spcPts val="0"/>
        </a:spcAft>
        <a:buClrTx/>
        <a:buSzTx/>
        <a:buFontTx/>
        <a:buNone/>
        <a:tabLst/>
        <a:defRPr sz="1101" b="0" i="0" u="none" strike="noStrike" cap="none" spc="0" baseline="0">
          <a:ln>
            <a:noFill/>
          </a:ln>
          <a:solidFill>
            <a:schemeClr val="tx1"/>
          </a:solidFill>
          <a:uFillTx/>
          <a:latin typeface="+mn-lt"/>
          <a:ea typeface="+mn-ea"/>
          <a:cs typeface="+mn-cs"/>
          <a:sym typeface="Calibri"/>
        </a:defRPr>
      </a:lvl2pPr>
      <a:lvl3pPr marL="0" marR="0" indent="0" algn="r" defTabSz="914857" rtl="0" latinLnBrk="0">
        <a:lnSpc>
          <a:spcPct val="100000"/>
        </a:lnSpc>
        <a:spcBef>
          <a:spcPts val="0"/>
        </a:spcBef>
        <a:spcAft>
          <a:spcPts val="0"/>
        </a:spcAft>
        <a:buClrTx/>
        <a:buSzTx/>
        <a:buFontTx/>
        <a:buNone/>
        <a:tabLst/>
        <a:defRPr sz="1101" b="0" i="0" u="none" strike="noStrike" cap="none" spc="0" baseline="0">
          <a:ln>
            <a:noFill/>
          </a:ln>
          <a:solidFill>
            <a:schemeClr val="tx1"/>
          </a:solidFill>
          <a:uFillTx/>
          <a:latin typeface="+mn-lt"/>
          <a:ea typeface="+mn-ea"/>
          <a:cs typeface="+mn-cs"/>
          <a:sym typeface="Calibri"/>
        </a:defRPr>
      </a:lvl3pPr>
      <a:lvl4pPr marL="0" marR="0" indent="0" algn="r" defTabSz="914857" rtl="0" latinLnBrk="0">
        <a:lnSpc>
          <a:spcPct val="100000"/>
        </a:lnSpc>
        <a:spcBef>
          <a:spcPts val="0"/>
        </a:spcBef>
        <a:spcAft>
          <a:spcPts val="0"/>
        </a:spcAft>
        <a:buClrTx/>
        <a:buSzTx/>
        <a:buFontTx/>
        <a:buNone/>
        <a:tabLst/>
        <a:defRPr sz="1101" b="0" i="0" u="none" strike="noStrike" cap="none" spc="0" baseline="0">
          <a:ln>
            <a:noFill/>
          </a:ln>
          <a:solidFill>
            <a:schemeClr val="tx1"/>
          </a:solidFill>
          <a:uFillTx/>
          <a:latin typeface="+mn-lt"/>
          <a:ea typeface="+mn-ea"/>
          <a:cs typeface="+mn-cs"/>
          <a:sym typeface="Calibri"/>
        </a:defRPr>
      </a:lvl4pPr>
      <a:lvl5pPr marL="0" marR="0" indent="0" algn="r" defTabSz="914857" rtl="0" latinLnBrk="0">
        <a:lnSpc>
          <a:spcPct val="100000"/>
        </a:lnSpc>
        <a:spcBef>
          <a:spcPts val="0"/>
        </a:spcBef>
        <a:spcAft>
          <a:spcPts val="0"/>
        </a:spcAft>
        <a:buClrTx/>
        <a:buSzTx/>
        <a:buFontTx/>
        <a:buNone/>
        <a:tabLst/>
        <a:defRPr sz="1101" b="0" i="0" u="none" strike="noStrike" cap="none" spc="0" baseline="0">
          <a:ln>
            <a:noFill/>
          </a:ln>
          <a:solidFill>
            <a:schemeClr val="tx1"/>
          </a:solidFill>
          <a:uFillTx/>
          <a:latin typeface="+mn-lt"/>
          <a:ea typeface="+mn-ea"/>
          <a:cs typeface="+mn-cs"/>
          <a:sym typeface="Calibri"/>
        </a:defRPr>
      </a:lvl5pPr>
      <a:lvl6pPr marL="0" marR="0" indent="0" algn="r" defTabSz="914857" rtl="0" latinLnBrk="0">
        <a:lnSpc>
          <a:spcPct val="100000"/>
        </a:lnSpc>
        <a:spcBef>
          <a:spcPts val="0"/>
        </a:spcBef>
        <a:spcAft>
          <a:spcPts val="0"/>
        </a:spcAft>
        <a:buClrTx/>
        <a:buSzTx/>
        <a:buFontTx/>
        <a:buNone/>
        <a:tabLst/>
        <a:defRPr sz="1101" b="0" i="0" u="none" strike="noStrike" cap="none" spc="0" baseline="0">
          <a:ln>
            <a:noFill/>
          </a:ln>
          <a:solidFill>
            <a:schemeClr val="tx1"/>
          </a:solidFill>
          <a:uFillTx/>
          <a:latin typeface="+mn-lt"/>
          <a:ea typeface="+mn-ea"/>
          <a:cs typeface="+mn-cs"/>
          <a:sym typeface="Calibri"/>
        </a:defRPr>
      </a:lvl6pPr>
      <a:lvl7pPr marL="0" marR="0" indent="0" algn="r" defTabSz="914857" rtl="0" latinLnBrk="0">
        <a:lnSpc>
          <a:spcPct val="100000"/>
        </a:lnSpc>
        <a:spcBef>
          <a:spcPts val="0"/>
        </a:spcBef>
        <a:spcAft>
          <a:spcPts val="0"/>
        </a:spcAft>
        <a:buClrTx/>
        <a:buSzTx/>
        <a:buFontTx/>
        <a:buNone/>
        <a:tabLst/>
        <a:defRPr sz="1101" b="0" i="0" u="none" strike="noStrike" cap="none" spc="0" baseline="0">
          <a:ln>
            <a:noFill/>
          </a:ln>
          <a:solidFill>
            <a:schemeClr val="tx1"/>
          </a:solidFill>
          <a:uFillTx/>
          <a:latin typeface="+mn-lt"/>
          <a:ea typeface="+mn-ea"/>
          <a:cs typeface="+mn-cs"/>
          <a:sym typeface="Calibri"/>
        </a:defRPr>
      </a:lvl7pPr>
      <a:lvl8pPr marL="0" marR="0" indent="0" algn="r" defTabSz="914857" rtl="0" latinLnBrk="0">
        <a:lnSpc>
          <a:spcPct val="100000"/>
        </a:lnSpc>
        <a:spcBef>
          <a:spcPts val="0"/>
        </a:spcBef>
        <a:spcAft>
          <a:spcPts val="0"/>
        </a:spcAft>
        <a:buClrTx/>
        <a:buSzTx/>
        <a:buFontTx/>
        <a:buNone/>
        <a:tabLst/>
        <a:defRPr sz="1101" b="0" i="0" u="none" strike="noStrike" cap="none" spc="0" baseline="0">
          <a:ln>
            <a:noFill/>
          </a:ln>
          <a:solidFill>
            <a:schemeClr val="tx1"/>
          </a:solidFill>
          <a:uFillTx/>
          <a:latin typeface="+mn-lt"/>
          <a:ea typeface="+mn-ea"/>
          <a:cs typeface="+mn-cs"/>
          <a:sym typeface="Calibri"/>
        </a:defRPr>
      </a:lvl8pPr>
      <a:lvl9pPr marL="0" marR="0" indent="0" algn="r" defTabSz="914857" rtl="0" latinLnBrk="0">
        <a:lnSpc>
          <a:spcPct val="100000"/>
        </a:lnSpc>
        <a:spcBef>
          <a:spcPts val="0"/>
        </a:spcBef>
        <a:spcAft>
          <a:spcPts val="0"/>
        </a:spcAft>
        <a:buClrTx/>
        <a:buSzTx/>
        <a:buFontTx/>
        <a:buNone/>
        <a:tabLst/>
        <a:defRPr sz="1101" b="0" i="0" u="none" strike="noStrike" cap="none" spc="0" baseline="0">
          <a:ln>
            <a:noFill/>
          </a:ln>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 Id="rId3" Type="http://schemas.openxmlformats.org/officeDocument/2006/relationships/image" Target="../media/image2.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 Id="rId3" Type="http://schemas.openxmlformats.org/officeDocument/2006/relationships/image" Target="../media/image2.jpeg"/></Relationships>
</file>

<file path=ppt/slides/_rels/slide12.xml.rels><?xml version="1.0" encoding="UTF-8" standalone="yes"?>
<Relationships xmlns="http://schemas.openxmlformats.org/package/2006/relationships"><Relationship Id="rId3" Type="http://schemas.openxmlformats.org/officeDocument/2006/relationships/image" Target="../media/image2.jpeg"/><Relationship Id="rId4" Type="http://schemas.openxmlformats.org/officeDocument/2006/relationships/image" Target="../media/image7.tiff"/><Relationship Id="rId1" Type="http://schemas.openxmlformats.org/officeDocument/2006/relationships/slideLayout" Target="../slideLayouts/slideLayout13.xml"/><Relationship Id="rId2"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3" Type="http://schemas.openxmlformats.org/officeDocument/2006/relationships/image" Target="../media/image2.jpeg"/><Relationship Id="rId4" Type="http://schemas.openxmlformats.org/officeDocument/2006/relationships/image" Target="../media/image8.tiff"/><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3" Type="http://schemas.openxmlformats.org/officeDocument/2006/relationships/image" Target="../media/image2.jpeg"/><Relationship Id="rId4" Type="http://schemas.openxmlformats.org/officeDocument/2006/relationships/image" Target="../media/image8.tiff"/><Relationship Id="rId1" Type="http://schemas.openxmlformats.org/officeDocument/2006/relationships/slideLayout" Target="../slideLayouts/slideLayout13.xml"/><Relationship Id="rId2"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 Id="rId3" Type="http://schemas.openxmlformats.org/officeDocument/2006/relationships/image" Target="../media/image2.jpeg"/></Relationships>
</file>

<file path=ppt/slides/_rels/slide16.xml.rels><?xml version="1.0" encoding="UTF-8" standalone="yes"?>
<Relationships xmlns="http://schemas.openxmlformats.org/package/2006/relationships"><Relationship Id="rId3" Type="http://schemas.openxmlformats.org/officeDocument/2006/relationships/image" Target="../media/image2.jpeg"/><Relationship Id="rId4" Type="http://schemas.openxmlformats.org/officeDocument/2006/relationships/image" Target="../media/image9.tiff"/><Relationship Id="rId1" Type="http://schemas.openxmlformats.org/officeDocument/2006/relationships/slideLayout" Target="../slideLayouts/slideLayout13.xml"/><Relationship Id="rId2" Type="http://schemas.openxmlformats.org/officeDocument/2006/relationships/notesSlide" Target="../notesSlides/notesSlide1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 Id="rId3" Type="http://schemas.openxmlformats.org/officeDocument/2006/relationships/image" Target="../media/image2.jpeg"/></Relationships>
</file>

<file path=ppt/slides/_rels/slide18.xml.rels><?xml version="1.0" encoding="UTF-8" standalone="yes"?>
<Relationships xmlns="http://schemas.openxmlformats.org/package/2006/relationships"><Relationship Id="rId3" Type="http://schemas.openxmlformats.org/officeDocument/2006/relationships/image" Target="../media/image2.jpeg"/><Relationship Id="rId4" Type="http://schemas.openxmlformats.org/officeDocument/2006/relationships/image" Target="../media/image10.tiff"/><Relationship Id="rId1" Type="http://schemas.openxmlformats.org/officeDocument/2006/relationships/slideLayout" Target="../slideLayouts/slideLayout13.xml"/><Relationship Id="rId2" Type="http://schemas.openxmlformats.org/officeDocument/2006/relationships/notesSlide" Target="../notesSlides/notesSlide1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 Id="rId3" Type="http://schemas.openxmlformats.org/officeDocument/2006/relationships/image" Target="../media/image2.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2.jpeg"/></Relationships>
</file>

<file path=ppt/slides/_rels/slide20.xml.rels><?xml version="1.0" encoding="UTF-8" standalone="yes"?>
<Relationships xmlns="http://schemas.openxmlformats.org/package/2006/relationships"><Relationship Id="rId3" Type="http://schemas.openxmlformats.org/officeDocument/2006/relationships/image" Target="../media/image2.jpeg"/><Relationship Id="rId4" Type="http://schemas.openxmlformats.org/officeDocument/2006/relationships/image" Target="../media/image11.png"/><Relationship Id="rId1" Type="http://schemas.openxmlformats.org/officeDocument/2006/relationships/slideLayout" Target="../slideLayouts/slideLayout13.xml"/><Relationship Id="rId2" Type="http://schemas.openxmlformats.org/officeDocument/2006/relationships/notesSlide" Target="../notesSlides/notesSlide19.xml"/></Relationships>
</file>

<file path=ppt/slides/_rels/slide21.xml.rels><?xml version="1.0" encoding="UTF-8" standalone="yes"?>
<Relationships xmlns="http://schemas.openxmlformats.org/package/2006/relationships"><Relationship Id="rId3" Type="http://schemas.openxmlformats.org/officeDocument/2006/relationships/image" Target="../media/image2.jpeg"/><Relationship Id="rId4" Type="http://schemas.openxmlformats.org/officeDocument/2006/relationships/image" Target="../media/image12.tiff"/><Relationship Id="rId1" Type="http://schemas.openxmlformats.org/officeDocument/2006/relationships/slideLayout" Target="../slideLayouts/slideLayout13.xml"/><Relationship Id="rId2" Type="http://schemas.openxmlformats.org/officeDocument/2006/relationships/notesSlide" Target="../notesSlides/notesSlide20.xml"/></Relationships>
</file>

<file path=ppt/slides/_rels/slide22.xml.rels><?xml version="1.0" encoding="UTF-8" standalone="yes"?>
<Relationships xmlns="http://schemas.openxmlformats.org/package/2006/relationships"><Relationship Id="rId3" Type="http://schemas.openxmlformats.org/officeDocument/2006/relationships/image" Target="../media/image2.jpeg"/><Relationship Id="rId4" Type="http://schemas.openxmlformats.org/officeDocument/2006/relationships/image" Target="../media/image13.png"/><Relationship Id="rId1" Type="http://schemas.openxmlformats.org/officeDocument/2006/relationships/slideLayout" Target="../slideLayouts/slideLayout13.xml"/><Relationship Id="rId2" Type="http://schemas.openxmlformats.org/officeDocument/2006/relationships/notesSlide" Target="../notesSlides/notesSlide2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xml"/><Relationship Id="rId3" Type="http://schemas.openxmlformats.org/officeDocument/2006/relationships/image" Target="../media/image2.jpeg"/></Relationships>
</file>

<file path=ppt/slides/_rels/slide24.xml.rels><?xml version="1.0" encoding="UTF-8" standalone="yes"?>
<Relationships xmlns="http://schemas.openxmlformats.org/package/2006/relationships"><Relationship Id="rId3" Type="http://schemas.openxmlformats.org/officeDocument/2006/relationships/image" Target="../media/image2.jpeg"/><Relationship Id="rId4" Type="http://schemas.openxmlformats.org/officeDocument/2006/relationships/image" Target="../media/image14.tiff"/><Relationship Id="rId1" Type="http://schemas.openxmlformats.org/officeDocument/2006/relationships/slideLayout" Target="../slideLayouts/slideLayout13.xml"/><Relationship Id="rId2" Type="http://schemas.openxmlformats.org/officeDocument/2006/relationships/notesSlide" Target="../notesSlides/notesSlide2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4.xml"/><Relationship Id="rId3" Type="http://schemas.openxmlformats.org/officeDocument/2006/relationships/image" Target="../media/image2.jpeg"/></Relationships>
</file>

<file path=ppt/slides/_rels/slide26.xml.rels><?xml version="1.0" encoding="UTF-8" standalone="yes"?>
<Relationships xmlns="http://schemas.openxmlformats.org/package/2006/relationships"><Relationship Id="rId3" Type="http://schemas.openxmlformats.org/officeDocument/2006/relationships/image" Target="../media/image2.jpeg"/><Relationship Id="rId4" Type="http://schemas.openxmlformats.org/officeDocument/2006/relationships/image" Target="../media/image15.tiff"/><Relationship Id="rId1" Type="http://schemas.openxmlformats.org/officeDocument/2006/relationships/slideLayout" Target="../slideLayouts/slideLayout13.xml"/><Relationship Id="rId2" Type="http://schemas.openxmlformats.org/officeDocument/2006/relationships/notesSlide" Target="../notesSlides/notesSlide25.xml"/></Relationships>
</file>

<file path=ppt/slides/_rels/slide27.xml.rels><?xml version="1.0" encoding="UTF-8" standalone="yes"?>
<Relationships xmlns="http://schemas.openxmlformats.org/package/2006/relationships"><Relationship Id="rId3" Type="http://schemas.openxmlformats.org/officeDocument/2006/relationships/image" Target="../media/image2.jpeg"/><Relationship Id="rId4" Type="http://schemas.openxmlformats.org/officeDocument/2006/relationships/image" Target="../media/image16.tiff"/><Relationship Id="rId1" Type="http://schemas.openxmlformats.org/officeDocument/2006/relationships/slideLayout" Target="../slideLayouts/slideLayout13.xml"/><Relationship Id="rId2" Type="http://schemas.openxmlformats.org/officeDocument/2006/relationships/notesSlide" Target="../notesSlides/notesSlide2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7.xml"/><Relationship Id="rId3" Type="http://schemas.openxmlformats.org/officeDocument/2006/relationships/image" Target="../media/image2.jpeg"/></Relationships>
</file>

<file path=ppt/slides/_rels/slide29.xml.rels><?xml version="1.0" encoding="UTF-8" standalone="yes"?>
<Relationships xmlns="http://schemas.openxmlformats.org/package/2006/relationships"><Relationship Id="rId3" Type="http://schemas.openxmlformats.org/officeDocument/2006/relationships/image" Target="../media/image2.jpeg"/><Relationship Id="rId4" Type="http://schemas.openxmlformats.org/officeDocument/2006/relationships/image" Target="../media/image17.tiff"/><Relationship Id="rId1" Type="http://schemas.openxmlformats.org/officeDocument/2006/relationships/slideLayout" Target="../slideLayouts/slideLayout13.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jpeg"/></Relationships>
</file>

<file path=ppt/slides/_rels/slide30.xml.rels><?xml version="1.0" encoding="UTF-8" standalone="yes"?>
<Relationships xmlns="http://schemas.openxmlformats.org/package/2006/relationships"><Relationship Id="rId3" Type="http://schemas.openxmlformats.org/officeDocument/2006/relationships/image" Target="../media/image2.jpeg"/><Relationship Id="rId4" Type="http://schemas.openxmlformats.org/officeDocument/2006/relationships/image" Target="../media/image18.tiff"/><Relationship Id="rId1" Type="http://schemas.openxmlformats.org/officeDocument/2006/relationships/slideLayout" Target="../slideLayouts/slideLayout13.xml"/><Relationship Id="rId2" Type="http://schemas.openxmlformats.org/officeDocument/2006/relationships/notesSlide" Target="../notesSlides/notesSlide29.xml"/></Relationships>
</file>

<file path=ppt/slides/_rels/slide31.xml.rels><?xml version="1.0" encoding="UTF-8" standalone="yes"?>
<Relationships xmlns="http://schemas.openxmlformats.org/package/2006/relationships"><Relationship Id="rId3" Type="http://schemas.openxmlformats.org/officeDocument/2006/relationships/image" Target="../media/image2.jpeg"/><Relationship Id="rId4" Type="http://schemas.openxmlformats.org/officeDocument/2006/relationships/image" Target="../media/image19.tiff"/><Relationship Id="rId1" Type="http://schemas.openxmlformats.org/officeDocument/2006/relationships/slideLayout" Target="../slideLayouts/slideLayout13.xml"/><Relationship Id="rId2" Type="http://schemas.openxmlformats.org/officeDocument/2006/relationships/notesSlide" Target="../notesSlides/notesSlide30.xml"/></Relationships>
</file>

<file path=ppt/slides/_rels/slide32.xml.rels><?xml version="1.0" encoding="UTF-8" standalone="yes"?>
<Relationships xmlns="http://schemas.openxmlformats.org/package/2006/relationships"><Relationship Id="rId3" Type="http://schemas.openxmlformats.org/officeDocument/2006/relationships/image" Target="../media/image2.jpeg"/><Relationship Id="rId4" Type="http://schemas.openxmlformats.org/officeDocument/2006/relationships/image" Target="../media/image20.png"/><Relationship Id="rId1" Type="http://schemas.openxmlformats.org/officeDocument/2006/relationships/slideLayout" Target="../slideLayouts/slideLayout13.xml"/><Relationship Id="rId2" Type="http://schemas.openxmlformats.org/officeDocument/2006/relationships/notesSlide" Target="../notesSlides/notesSlide31.xml"/></Relationships>
</file>

<file path=ppt/slides/_rels/slide33.xml.rels><?xml version="1.0" encoding="UTF-8" standalone="yes"?>
<Relationships xmlns="http://schemas.openxmlformats.org/package/2006/relationships"><Relationship Id="rId3" Type="http://schemas.openxmlformats.org/officeDocument/2006/relationships/image" Target="../media/image2.jpeg"/><Relationship Id="rId4" Type="http://schemas.openxmlformats.org/officeDocument/2006/relationships/image" Target="../media/image21.tiff"/><Relationship Id="rId1" Type="http://schemas.openxmlformats.org/officeDocument/2006/relationships/slideLayout" Target="../slideLayouts/slideLayout13.xml"/><Relationship Id="rId2" Type="http://schemas.openxmlformats.org/officeDocument/2006/relationships/notesSlide" Target="../notesSlides/notesSlide32.xml"/></Relationships>
</file>

<file path=ppt/slides/_rels/slide34.xml.rels><?xml version="1.0" encoding="UTF-8" standalone="yes"?>
<Relationships xmlns="http://schemas.openxmlformats.org/package/2006/relationships"><Relationship Id="rId3" Type="http://schemas.openxmlformats.org/officeDocument/2006/relationships/image" Target="../media/image2.jpeg"/><Relationship Id="rId4" Type="http://schemas.openxmlformats.org/officeDocument/2006/relationships/image" Target="../media/image22.png"/><Relationship Id="rId1" Type="http://schemas.openxmlformats.org/officeDocument/2006/relationships/slideLayout" Target="../slideLayouts/slideLayout13.xml"/><Relationship Id="rId2" Type="http://schemas.openxmlformats.org/officeDocument/2006/relationships/notesSlide" Target="../notesSlides/notesSlide3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4.xml"/><Relationship Id="rId3" Type="http://schemas.openxmlformats.org/officeDocument/2006/relationships/image" Target="../media/image2.jpe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2.jpe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2.jpe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2.jpe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2.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image" Target="../media/image2.jpe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image" Target="../media/image2.jpe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 Id="rId3" Type="http://schemas.openxmlformats.org/officeDocument/2006/relationships/image" Target="../media/image2.jpe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image" Target="../media/image2.jpe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image" Target="../media/image2.jpe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3.jpeg"/></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4" Type="http://schemas.openxmlformats.org/officeDocument/2006/relationships/image" Target="../media/image4.tiff"/><Relationship Id="rId1" Type="http://schemas.openxmlformats.org/officeDocument/2006/relationships/slideLayout" Target="../slideLayouts/slideLayout13.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2.jpeg"/></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4" Type="http://schemas.openxmlformats.org/officeDocument/2006/relationships/image" Target="../media/image5.tiff"/><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2.jpeg"/></Relationships>
</file>

<file path=ppt/slides/_rels/slide9.xml.rels><?xml version="1.0" encoding="UTF-8" standalone="yes"?>
<Relationships xmlns="http://schemas.openxmlformats.org/package/2006/relationships"><Relationship Id="rId3" Type="http://schemas.openxmlformats.org/officeDocument/2006/relationships/image" Target="../media/image2.jpeg"/><Relationship Id="rId4" Type="http://schemas.openxmlformats.org/officeDocument/2006/relationships/image" Target="../media/image6.tiff"/><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8" name="文本框 7"/>
          <p:cNvSpPr txBox="1"/>
          <p:nvPr/>
        </p:nvSpPr>
        <p:spPr>
          <a:xfrm>
            <a:off x="985229" y="1630066"/>
            <a:ext cx="7372350" cy="1938992"/>
          </a:xfrm>
          <a:prstGeom prst="rect">
            <a:avLst/>
          </a:prstGeom>
          <a:noFill/>
        </p:spPr>
        <p:txBody>
          <a:bodyPr wrap="square" rtlCol="0">
            <a:spAutoFit/>
          </a:bodyPr>
          <a:lstStyle/>
          <a:p>
            <a:r>
              <a:rPr lang="en-US" altLang="zh-CN" sz="7600" dirty="0" smtClean="0">
                <a:solidFill>
                  <a:srgbClr val="F4D025"/>
                </a:solidFill>
                <a:latin typeface="STHeiti Light" charset="-122"/>
                <a:ea typeface="STHeiti Light" charset="-122"/>
                <a:cs typeface="STHeiti Light" charset="-122"/>
              </a:rPr>
              <a:t>HTML</a:t>
            </a:r>
            <a:r>
              <a:rPr lang="zh-CN" altLang="en-US" sz="7600" dirty="0" smtClean="0">
                <a:solidFill>
                  <a:srgbClr val="F4D025"/>
                </a:solidFill>
                <a:latin typeface="STHeiti Light" charset="-122"/>
                <a:ea typeface="STHeiti Light" charset="-122"/>
                <a:cs typeface="STHeiti Light" charset="-122"/>
              </a:rPr>
              <a:t>基础</a:t>
            </a:r>
          </a:p>
          <a:p>
            <a:r>
              <a:rPr lang="en-US" altLang="zh-CN" sz="4400" dirty="0">
                <a:solidFill>
                  <a:srgbClr val="F4D025"/>
                </a:solidFill>
                <a:latin typeface="STKaiti" charset="-122"/>
                <a:ea typeface="STKaiti" charset="-122"/>
                <a:cs typeface="STKaiti" charset="-122"/>
              </a:rPr>
              <a:t>H5</a:t>
            </a:r>
            <a:r>
              <a:rPr lang="zh-CN" altLang="en-US" sz="4400" dirty="0">
                <a:solidFill>
                  <a:srgbClr val="F4D025"/>
                </a:solidFill>
                <a:latin typeface="STKaiti" charset="-122"/>
                <a:ea typeface="STKaiti" charset="-122"/>
                <a:cs typeface="STKaiti" charset="-122"/>
              </a:rPr>
              <a:t>新增标签</a:t>
            </a:r>
            <a:endParaRPr lang="zh-CN" altLang="en-US" sz="4400" dirty="0" smtClean="0">
              <a:solidFill>
                <a:srgbClr val="F4D025"/>
              </a:solidFill>
              <a:latin typeface="STKaiti" charset="-122"/>
              <a:ea typeface="STKaiti" charset="-122"/>
              <a:cs typeface="STKaiti" charset="-122"/>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3"/>
          <a:srcRect/>
          <a:stretch>
            <a:fillRect/>
          </a:stretch>
        </a:blipFill>
        <a:effectLst/>
      </p:bgPr>
    </p:bg>
    <p:spTree>
      <p:nvGrpSpPr>
        <p:cNvPr id="1" name=""/>
        <p:cNvGrpSpPr/>
        <p:nvPr/>
      </p:nvGrpSpPr>
      <p:grpSpPr>
        <a:xfrm>
          <a:off x="0" y="0"/>
          <a:ext cx="0" cy="0"/>
          <a:chOff x="0" y="0"/>
          <a:chExt cx="0" cy="0"/>
        </a:xfrm>
      </p:grpSpPr>
      <p:sp>
        <p:nvSpPr>
          <p:cNvPr id="6" name="文本框 5"/>
          <p:cNvSpPr txBox="1"/>
          <p:nvPr/>
        </p:nvSpPr>
        <p:spPr>
          <a:xfrm>
            <a:off x="720000" y="36000"/>
            <a:ext cx="3230372" cy="584775"/>
          </a:xfrm>
          <a:prstGeom prst="rect">
            <a:avLst/>
          </a:prstGeom>
          <a:noFill/>
        </p:spPr>
        <p:txBody>
          <a:bodyPr wrap="none" rtlCol="0">
            <a:spAutoFit/>
          </a:bodyPr>
          <a:lstStyle/>
          <a:p>
            <a:r>
              <a:rPr lang="en-US" altLang="zh-CN" sz="3200" dirty="0">
                <a:solidFill>
                  <a:prstClr val="white"/>
                </a:solidFill>
                <a:latin typeface="Microsoft YaHei" charset="0"/>
                <a:ea typeface="Microsoft YaHei" charset="0"/>
                <a:cs typeface="Microsoft YaHei" charset="0"/>
              </a:rPr>
              <a:t>HTML5</a:t>
            </a:r>
            <a:r>
              <a:rPr lang="zh-CN" altLang="en-US" sz="3200" dirty="0">
                <a:solidFill>
                  <a:prstClr val="white"/>
                </a:solidFill>
                <a:latin typeface="Microsoft YaHei" charset="0"/>
                <a:ea typeface="Microsoft YaHei" charset="0"/>
                <a:cs typeface="Microsoft YaHei" charset="0"/>
              </a:rPr>
              <a:t>新增标签</a:t>
            </a:r>
          </a:p>
        </p:txBody>
      </p:sp>
      <p:sp>
        <p:nvSpPr>
          <p:cNvPr id="7" name="为什么要使用盒模型："/>
          <p:cNvSpPr/>
          <p:nvPr/>
        </p:nvSpPr>
        <p:spPr>
          <a:xfrm>
            <a:off x="720000" y="1080000"/>
            <a:ext cx="669410" cy="64632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571500" indent="-571500" hangingPunct="0">
              <a:buFont typeface="Wingdings" charset="2"/>
              <a:buChar char="l"/>
            </a:pPr>
            <a:endParaRPr lang="zh-CN" altLang="en-US" sz="3600" kern="0" dirty="0">
              <a:solidFill>
                <a:srgbClr val="3A68A3"/>
              </a:solidFill>
            </a:endParaRPr>
          </a:p>
        </p:txBody>
      </p:sp>
      <p:sp>
        <p:nvSpPr>
          <p:cNvPr id="8" name="为什么要使用盒模型："/>
          <p:cNvSpPr/>
          <p:nvPr/>
        </p:nvSpPr>
        <p:spPr>
          <a:xfrm>
            <a:off x="762576" y="1014730"/>
            <a:ext cx="2285237" cy="46166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342900" lvl="0" indent="-342900" hangingPunct="0">
              <a:buFont typeface="Wingdings" charset="2"/>
              <a:buChar char="l"/>
            </a:pPr>
            <a:r>
              <a:rPr lang="zh-CN" altLang="en-US" sz="2400" b="0" kern="0" dirty="0">
                <a:solidFill>
                  <a:srgbClr val="3A68A3"/>
                </a:solidFill>
                <a:latin typeface="Microsoft YaHei" charset="0"/>
                <a:ea typeface="Microsoft YaHei" charset="0"/>
                <a:cs typeface="Microsoft YaHei" charset="0"/>
              </a:rPr>
              <a:t>新多媒体元素</a:t>
            </a:r>
          </a:p>
        </p:txBody>
      </p:sp>
      <p:sp>
        <p:nvSpPr>
          <p:cNvPr id="9" name="文本框 8"/>
          <p:cNvSpPr txBox="1"/>
          <p:nvPr/>
        </p:nvSpPr>
        <p:spPr>
          <a:xfrm>
            <a:off x="939800" y="1978103"/>
            <a:ext cx="8521700" cy="400110"/>
          </a:xfrm>
          <a:prstGeom prst="rect">
            <a:avLst/>
          </a:prstGeom>
          <a:noFill/>
        </p:spPr>
        <p:txBody>
          <a:bodyPr wrap="square" rtlCol="0">
            <a:spAutoFit/>
          </a:bodyPr>
          <a:lstStyle/>
          <a:p>
            <a:r>
              <a:rPr kumimoji="1" lang="en-US" altLang="zh-CN" sz="2000" dirty="0" smtClean="0">
                <a:latin typeface="Microsoft YaHei" charset="0"/>
                <a:ea typeface="Microsoft YaHei" charset="0"/>
                <a:cs typeface="Microsoft YaHei" charset="0"/>
              </a:rPr>
              <a:t>5.</a:t>
            </a:r>
            <a:r>
              <a:rPr lang="en-US" altLang="zh-CN" sz="2000" dirty="0" smtClean="0">
                <a:latin typeface="Microsoft YaHei" charset="0"/>
                <a:ea typeface="Microsoft YaHei" charset="0"/>
                <a:cs typeface="Microsoft YaHei" charset="0"/>
              </a:rPr>
              <a:t> </a:t>
            </a:r>
            <a:r>
              <a:rPr lang="en-US" altLang="zh-CN" sz="2000" dirty="0">
                <a:solidFill>
                  <a:srgbClr val="C00000"/>
                </a:solidFill>
                <a:latin typeface="Microsoft YaHei" charset="0"/>
                <a:ea typeface="Microsoft YaHei" charset="0"/>
                <a:cs typeface="Microsoft YaHei" charset="0"/>
              </a:rPr>
              <a:t>&lt;track&gt;</a:t>
            </a:r>
            <a:endParaRPr lang="zh-CN" altLang="en-US" sz="2000" dirty="0" smtClean="0">
              <a:solidFill>
                <a:srgbClr val="C00000"/>
              </a:solidFill>
              <a:latin typeface="Microsoft YaHei" charset="0"/>
              <a:ea typeface="Microsoft YaHei" charset="0"/>
              <a:cs typeface="Microsoft YaHei" charset="0"/>
            </a:endParaRPr>
          </a:p>
        </p:txBody>
      </p:sp>
      <p:sp>
        <p:nvSpPr>
          <p:cNvPr id="10" name="文本框 9"/>
          <p:cNvSpPr txBox="1"/>
          <p:nvPr/>
        </p:nvSpPr>
        <p:spPr>
          <a:xfrm>
            <a:off x="939800" y="2543279"/>
            <a:ext cx="8521700" cy="646331"/>
          </a:xfrm>
          <a:prstGeom prst="rect">
            <a:avLst/>
          </a:prstGeom>
          <a:noFill/>
        </p:spPr>
        <p:txBody>
          <a:bodyPr wrap="square" rtlCol="0">
            <a:spAutoFit/>
          </a:bodyPr>
          <a:lstStyle/>
          <a:p>
            <a:r>
              <a:rPr lang="zh-CN" altLang="en-US" dirty="0">
                <a:latin typeface="Microsoft YaHei" charset="0"/>
                <a:ea typeface="Microsoft YaHei" charset="0"/>
                <a:cs typeface="Microsoft YaHei" charset="0"/>
              </a:rPr>
              <a:t>概述： </a:t>
            </a:r>
            <a:r>
              <a:rPr lang="zh-CN" altLang="en-US" dirty="0" smtClean="0">
                <a:latin typeface="Microsoft YaHei" charset="0"/>
                <a:ea typeface="Microsoft YaHei" charset="0"/>
                <a:cs typeface="Microsoft YaHei" charset="0"/>
              </a:rPr>
              <a:t>为</a:t>
            </a:r>
            <a:r>
              <a:rPr lang="zh-CN" altLang="en-US" dirty="0">
                <a:latin typeface="Microsoft YaHei" charset="0"/>
                <a:ea typeface="Microsoft YaHei" charset="0"/>
                <a:cs typeface="Microsoft YaHei" charset="0"/>
              </a:rPr>
              <a:t>媒体元素（比如 </a:t>
            </a:r>
            <a:r>
              <a:rPr lang="en-US" altLang="zh-CN" dirty="0">
                <a:latin typeface="Microsoft YaHei" charset="0"/>
                <a:ea typeface="Microsoft YaHei" charset="0"/>
                <a:cs typeface="Microsoft YaHei" charset="0"/>
              </a:rPr>
              <a:t>&lt;audio&gt; and &lt;video&gt;</a:t>
            </a:r>
            <a:r>
              <a:rPr lang="zh-CN" altLang="en-US" dirty="0">
                <a:latin typeface="Microsoft YaHei" charset="0"/>
                <a:ea typeface="Microsoft YaHei" charset="0"/>
                <a:cs typeface="Microsoft YaHei" charset="0"/>
              </a:rPr>
              <a:t>）规定外部文本轨道</a:t>
            </a:r>
            <a:r>
              <a:rPr lang="zh-CN" altLang="en-US" dirty="0" smtClean="0">
                <a:latin typeface="Microsoft YaHei" charset="0"/>
                <a:ea typeface="Microsoft YaHei" charset="0"/>
                <a:cs typeface="Microsoft YaHei" charset="0"/>
              </a:rPr>
              <a:t>。支持</a:t>
            </a:r>
            <a:r>
              <a:rPr lang="en-US" altLang="zh-CN" dirty="0" smtClean="0">
                <a:latin typeface="Microsoft YaHei" charset="0"/>
                <a:ea typeface="Microsoft YaHei" charset="0"/>
                <a:cs typeface="Microsoft YaHei" charset="0"/>
              </a:rPr>
              <a:t>IE10</a:t>
            </a:r>
            <a:r>
              <a:rPr lang="zh-CN" altLang="en-US" dirty="0" smtClean="0">
                <a:latin typeface="Microsoft YaHei" charset="0"/>
                <a:ea typeface="Microsoft YaHei" charset="0"/>
                <a:cs typeface="Microsoft YaHei" charset="0"/>
              </a:rPr>
              <a:t>、</a:t>
            </a:r>
            <a:r>
              <a:rPr lang="en-US" altLang="zh-CN" dirty="0" smtClean="0">
                <a:latin typeface="Microsoft YaHei" charset="0"/>
                <a:ea typeface="Microsoft YaHei" charset="0"/>
                <a:cs typeface="Microsoft YaHei" charset="0"/>
              </a:rPr>
              <a:t>Opera</a:t>
            </a:r>
            <a:r>
              <a:rPr lang="zh-CN" altLang="en-US" dirty="0" smtClean="0">
                <a:latin typeface="Microsoft YaHei" charset="0"/>
                <a:ea typeface="Microsoft YaHei" charset="0"/>
                <a:cs typeface="Microsoft YaHei" charset="0"/>
              </a:rPr>
              <a:t>、</a:t>
            </a:r>
            <a:r>
              <a:rPr lang="en-US" altLang="zh-CN" dirty="0" smtClean="0">
                <a:latin typeface="Microsoft YaHei" charset="0"/>
                <a:ea typeface="Microsoft YaHei" charset="0"/>
                <a:cs typeface="Microsoft YaHei" charset="0"/>
              </a:rPr>
              <a:t>Chrome</a:t>
            </a:r>
            <a:r>
              <a:rPr lang="zh-CN" altLang="en-US" dirty="0" smtClean="0">
                <a:latin typeface="Microsoft YaHei" charset="0"/>
                <a:ea typeface="Microsoft YaHei" charset="0"/>
                <a:cs typeface="Microsoft YaHei" charset="0"/>
              </a:rPr>
              <a:t>浏览器</a:t>
            </a:r>
          </a:p>
        </p:txBody>
      </p:sp>
      <p:sp>
        <p:nvSpPr>
          <p:cNvPr id="3" name="矩形 2"/>
          <p:cNvSpPr/>
          <p:nvPr/>
        </p:nvSpPr>
        <p:spPr>
          <a:xfrm>
            <a:off x="1761209" y="3308704"/>
            <a:ext cx="7700291" cy="2308324"/>
          </a:xfrm>
          <a:prstGeom prst="rect">
            <a:avLst/>
          </a:prstGeom>
        </p:spPr>
        <p:txBody>
          <a:bodyPr wrap="square">
            <a:spAutoFit/>
          </a:bodyPr>
          <a:lstStyle/>
          <a:p>
            <a:r>
              <a:rPr lang="en-US" altLang="zh-CN" dirty="0">
                <a:solidFill>
                  <a:srgbClr val="C00000"/>
                </a:solidFill>
                <a:latin typeface="Microsoft YaHei" charset="0"/>
                <a:ea typeface="Microsoft YaHei" charset="0"/>
                <a:cs typeface="Microsoft YaHei" charset="0"/>
              </a:rPr>
              <a:t>&lt;video width="320" height="240" controls&gt;</a:t>
            </a:r>
          </a:p>
          <a:p>
            <a:r>
              <a:rPr lang="en-US" altLang="zh-CN" dirty="0">
                <a:solidFill>
                  <a:srgbClr val="C00000"/>
                </a:solidFill>
                <a:latin typeface="Microsoft YaHei" charset="0"/>
                <a:ea typeface="Microsoft YaHei" charset="0"/>
                <a:cs typeface="Microsoft YaHei" charset="0"/>
              </a:rPr>
              <a:t>	&lt;source </a:t>
            </a:r>
            <a:r>
              <a:rPr lang="en-US" altLang="zh-CN" dirty="0" err="1">
                <a:solidFill>
                  <a:srgbClr val="C00000"/>
                </a:solidFill>
                <a:latin typeface="Microsoft YaHei" charset="0"/>
                <a:ea typeface="Microsoft YaHei" charset="0"/>
                <a:cs typeface="Microsoft YaHei" charset="0"/>
              </a:rPr>
              <a:t>src</a:t>
            </a:r>
            <a:r>
              <a:rPr lang="en-US" altLang="zh-CN" dirty="0">
                <a:solidFill>
                  <a:srgbClr val="C00000"/>
                </a:solidFill>
                <a:latin typeface="Microsoft YaHei" charset="0"/>
                <a:ea typeface="Microsoft YaHei" charset="0"/>
                <a:cs typeface="Microsoft YaHei" charset="0"/>
              </a:rPr>
              <a:t>="forrest_gump.mp4" type="video/mp4"&gt;</a:t>
            </a:r>
          </a:p>
          <a:p>
            <a:r>
              <a:rPr lang="en-US" altLang="zh-CN" dirty="0">
                <a:solidFill>
                  <a:srgbClr val="C00000"/>
                </a:solidFill>
                <a:latin typeface="Microsoft YaHei" charset="0"/>
                <a:ea typeface="Microsoft YaHei" charset="0"/>
                <a:cs typeface="Microsoft YaHei" charset="0"/>
              </a:rPr>
              <a:t>	&lt;source </a:t>
            </a:r>
            <a:r>
              <a:rPr lang="en-US" altLang="zh-CN" dirty="0" err="1">
                <a:solidFill>
                  <a:srgbClr val="C00000"/>
                </a:solidFill>
                <a:latin typeface="Microsoft YaHei" charset="0"/>
                <a:ea typeface="Microsoft YaHei" charset="0"/>
                <a:cs typeface="Microsoft YaHei" charset="0"/>
              </a:rPr>
              <a:t>src</a:t>
            </a:r>
            <a:r>
              <a:rPr lang="en-US" altLang="zh-CN" dirty="0">
                <a:solidFill>
                  <a:srgbClr val="C00000"/>
                </a:solidFill>
                <a:latin typeface="Microsoft YaHei" charset="0"/>
                <a:ea typeface="Microsoft YaHei" charset="0"/>
                <a:cs typeface="Microsoft YaHei" charset="0"/>
              </a:rPr>
              <a:t>="</a:t>
            </a:r>
            <a:r>
              <a:rPr lang="en-US" altLang="zh-CN" dirty="0" err="1">
                <a:solidFill>
                  <a:srgbClr val="C00000"/>
                </a:solidFill>
                <a:latin typeface="Microsoft YaHei" charset="0"/>
                <a:ea typeface="Microsoft YaHei" charset="0"/>
                <a:cs typeface="Microsoft YaHei" charset="0"/>
              </a:rPr>
              <a:t>forrest_gump.ogg</a:t>
            </a:r>
            <a:r>
              <a:rPr lang="en-US" altLang="zh-CN" dirty="0">
                <a:solidFill>
                  <a:srgbClr val="C00000"/>
                </a:solidFill>
                <a:latin typeface="Microsoft YaHei" charset="0"/>
                <a:ea typeface="Microsoft YaHei" charset="0"/>
                <a:cs typeface="Microsoft YaHei" charset="0"/>
              </a:rPr>
              <a:t>" type="video/</a:t>
            </a:r>
            <a:r>
              <a:rPr lang="en-US" altLang="zh-CN" dirty="0" err="1">
                <a:solidFill>
                  <a:srgbClr val="C00000"/>
                </a:solidFill>
                <a:latin typeface="Microsoft YaHei" charset="0"/>
                <a:ea typeface="Microsoft YaHei" charset="0"/>
                <a:cs typeface="Microsoft YaHei" charset="0"/>
              </a:rPr>
              <a:t>ogg</a:t>
            </a:r>
            <a:r>
              <a:rPr lang="en-US" altLang="zh-CN" dirty="0">
                <a:solidFill>
                  <a:srgbClr val="C00000"/>
                </a:solidFill>
                <a:latin typeface="Microsoft YaHei" charset="0"/>
                <a:ea typeface="Microsoft YaHei" charset="0"/>
                <a:cs typeface="Microsoft YaHei" charset="0"/>
              </a:rPr>
              <a:t>"&gt;</a:t>
            </a:r>
          </a:p>
          <a:p>
            <a:r>
              <a:rPr lang="en-US" altLang="zh-CN" dirty="0">
                <a:solidFill>
                  <a:srgbClr val="C00000"/>
                </a:solidFill>
                <a:latin typeface="Microsoft YaHei" charset="0"/>
                <a:ea typeface="Microsoft YaHei" charset="0"/>
                <a:cs typeface="Microsoft YaHei" charset="0"/>
              </a:rPr>
              <a:t>	&lt;track </a:t>
            </a:r>
            <a:r>
              <a:rPr lang="en-US" altLang="zh-CN" dirty="0" err="1">
                <a:solidFill>
                  <a:srgbClr val="C00000"/>
                </a:solidFill>
                <a:latin typeface="Microsoft YaHei" charset="0"/>
                <a:ea typeface="Microsoft YaHei" charset="0"/>
                <a:cs typeface="Microsoft YaHei" charset="0"/>
              </a:rPr>
              <a:t>src</a:t>
            </a:r>
            <a:r>
              <a:rPr lang="en-US" altLang="zh-CN" dirty="0">
                <a:solidFill>
                  <a:srgbClr val="C00000"/>
                </a:solidFill>
                <a:latin typeface="Microsoft YaHei" charset="0"/>
                <a:ea typeface="Microsoft YaHei" charset="0"/>
                <a:cs typeface="Microsoft YaHei" charset="0"/>
              </a:rPr>
              <a:t>="</a:t>
            </a:r>
            <a:r>
              <a:rPr lang="en-US" altLang="zh-CN" dirty="0" err="1">
                <a:solidFill>
                  <a:srgbClr val="C00000"/>
                </a:solidFill>
                <a:latin typeface="Microsoft YaHei" charset="0"/>
                <a:ea typeface="Microsoft YaHei" charset="0"/>
                <a:cs typeface="Microsoft YaHei" charset="0"/>
              </a:rPr>
              <a:t>subtitles_en.vtt</a:t>
            </a:r>
            <a:r>
              <a:rPr lang="en-US" altLang="zh-CN" dirty="0">
                <a:solidFill>
                  <a:srgbClr val="C00000"/>
                </a:solidFill>
                <a:latin typeface="Microsoft YaHei" charset="0"/>
                <a:ea typeface="Microsoft YaHei" charset="0"/>
                <a:cs typeface="Microsoft YaHei" charset="0"/>
              </a:rPr>
              <a:t>" kind="subtitles" </a:t>
            </a:r>
            <a:r>
              <a:rPr lang="en-US" altLang="zh-CN" dirty="0" err="1">
                <a:solidFill>
                  <a:srgbClr val="C00000"/>
                </a:solidFill>
                <a:latin typeface="Microsoft YaHei" charset="0"/>
                <a:ea typeface="Microsoft YaHei" charset="0"/>
                <a:cs typeface="Microsoft YaHei" charset="0"/>
              </a:rPr>
              <a:t>srclang</a:t>
            </a:r>
            <a:r>
              <a:rPr lang="en-US" altLang="zh-CN" dirty="0">
                <a:solidFill>
                  <a:srgbClr val="C00000"/>
                </a:solidFill>
                <a:latin typeface="Microsoft YaHei" charset="0"/>
                <a:ea typeface="Microsoft YaHei" charset="0"/>
                <a:cs typeface="Microsoft YaHei" charset="0"/>
              </a:rPr>
              <a:t>="en" label="English"&gt;</a:t>
            </a:r>
          </a:p>
          <a:p>
            <a:r>
              <a:rPr lang="en-US" altLang="zh-CN" dirty="0">
                <a:solidFill>
                  <a:srgbClr val="C00000"/>
                </a:solidFill>
                <a:latin typeface="Microsoft YaHei" charset="0"/>
                <a:ea typeface="Microsoft YaHei" charset="0"/>
                <a:cs typeface="Microsoft YaHei" charset="0"/>
              </a:rPr>
              <a:t>	&lt;track </a:t>
            </a:r>
            <a:r>
              <a:rPr lang="en-US" altLang="zh-CN" dirty="0" err="1">
                <a:solidFill>
                  <a:srgbClr val="C00000"/>
                </a:solidFill>
                <a:latin typeface="Microsoft YaHei" charset="0"/>
                <a:ea typeface="Microsoft YaHei" charset="0"/>
                <a:cs typeface="Microsoft YaHei" charset="0"/>
              </a:rPr>
              <a:t>src</a:t>
            </a:r>
            <a:r>
              <a:rPr lang="en-US" altLang="zh-CN" dirty="0">
                <a:solidFill>
                  <a:srgbClr val="C00000"/>
                </a:solidFill>
                <a:latin typeface="Microsoft YaHei" charset="0"/>
                <a:ea typeface="Microsoft YaHei" charset="0"/>
                <a:cs typeface="Microsoft YaHei" charset="0"/>
              </a:rPr>
              <a:t>="</a:t>
            </a:r>
            <a:r>
              <a:rPr lang="en-US" altLang="zh-CN" dirty="0" err="1">
                <a:solidFill>
                  <a:srgbClr val="C00000"/>
                </a:solidFill>
                <a:latin typeface="Microsoft YaHei" charset="0"/>
                <a:ea typeface="Microsoft YaHei" charset="0"/>
                <a:cs typeface="Microsoft YaHei" charset="0"/>
              </a:rPr>
              <a:t>subtitles_no.vtt</a:t>
            </a:r>
            <a:r>
              <a:rPr lang="en-US" altLang="zh-CN" dirty="0">
                <a:solidFill>
                  <a:srgbClr val="C00000"/>
                </a:solidFill>
                <a:latin typeface="Microsoft YaHei" charset="0"/>
                <a:ea typeface="Microsoft YaHei" charset="0"/>
                <a:cs typeface="Microsoft YaHei" charset="0"/>
              </a:rPr>
              <a:t>" kind="subtitles" </a:t>
            </a:r>
            <a:r>
              <a:rPr lang="en-US" altLang="zh-CN" dirty="0" err="1">
                <a:solidFill>
                  <a:srgbClr val="C00000"/>
                </a:solidFill>
                <a:latin typeface="Microsoft YaHei" charset="0"/>
                <a:ea typeface="Microsoft YaHei" charset="0"/>
                <a:cs typeface="Microsoft YaHei" charset="0"/>
              </a:rPr>
              <a:t>srclang</a:t>
            </a:r>
            <a:r>
              <a:rPr lang="en-US" altLang="zh-CN" dirty="0">
                <a:solidFill>
                  <a:srgbClr val="C00000"/>
                </a:solidFill>
                <a:latin typeface="Microsoft YaHei" charset="0"/>
                <a:ea typeface="Microsoft YaHei" charset="0"/>
                <a:cs typeface="Microsoft YaHei" charset="0"/>
              </a:rPr>
              <a:t>="no" label="Norwegian"&gt;</a:t>
            </a:r>
          </a:p>
          <a:p>
            <a:r>
              <a:rPr lang="en-US" altLang="zh-CN" dirty="0">
                <a:solidFill>
                  <a:srgbClr val="C00000"/>
                </a:solidFill>
                <a:latin typeface="Microsoft YaHei" charset="0"/>
                <a:ea typeface="Microsoft YaHei" charset="0"/>
                <a:cs typeface="Microsoft YaHei" charset="0"/>
              </a:rPr>
              <a:t>&lt;/video&gt;</a:t>
            </a:r>
            <a:endParaRPr lang="zh-CN" altLang="en-US" dirty="0">
              <a:solidFill>
                <a:srgbClr val="C00000"/>
              </a:solidFill>
              <a:latin typeface="Microsoft YaHei" charset="0"/>
              <a:ea typeface="Microsoft YaHei" charset="0"/>
              <a:cs typeface="Microsoft YaHei" charset="0"/>
            </a:endParaRPr>
          </a:p>
        </p:txBody>
      </p:sp>
      <p:sp>
        <p:nvSpPr>
          <p:cNvPr id="4" name="矩形 3"/>
          <p:cNvSpPr/>
          <p:nvPr/>
        </p:nvSpPr>
        <p:spPr>
          <a:xfrm>
            <a:off x="939800" y="3170010"/>
            <a:ext cx="877163" cy="369332"/>
          </a:xfrm>
          <a:prstGeom prst="rect">
            <a:avLst/>
          </a:prstGeom>
        </p:spPr>
        <p:txBody>
          <a:bodyPr wrap="none">
            <a:spAutoFit/>
          </a:bodyPr>
          <a:lstStyle/>
          <a:p>
            <a:r>
              <a:rPr lang="zh-CN" altLang="en-US" dirty="0" smtClean="0">
                <a:latin typeface="Microsoft YaHei" charset="0"/>
                <a:ea typeface="Microsoft YaHei" charset="0"/>
                <a:cs typeface="Microsoft YaHei" charset="0"/>
              </a:rPr>
              <a:t>示例：</a:t>
            </a:r>
            <a:endParaRPr lang="zh-CN" altLang="en-US" dirty="0">
              <a:latin typeface="Microsoft YaHei" charset="0"/>
              <a:ea typeface="Microsoft YaHei" charset="0"/>
              <a:cs typeface="Microsoft YaHei" charset="0"/>
            </a:endParaRPr>
          </a:p>
        </p:txBody>
      </p:sp>
      <p:sp>
        <p:nvSpPr>
          <p:cNvPr id="13" name="矩形 12"/>
          <p:cNvSpPr/>
          <p:nvPr/>
        </p:nvSpPr>
        <p:spPr>
          <a:xfrm>
            <a:off x="1761208" y="3244945"/>
            <a:ext cx="7700291" cy="2554485"/>
          </a:xfrm>
          <a:prstGeom prst="rect">
            <a:avLst/>
          </a:prstGeom>
          <a:noFill/>
          <a:ln w="25400">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1395311390"/>
      </p:ext>
    </p:extLst>
  </p:cSld>
  <p:clrMapOvr>
    <a:masterClrMapping/>
  </p:clrMapOvr>
  <p:transition spd="med"/>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3"/>
          <a:srcRect/>
          <a:stretch>
            <a:fillRect/>
          </a:stretch>
        </a:blipFill>
        <a:effectLst/>
      </p:bgPr>
    </p:bg>
    <p:spTree>
      <p:nvGrpSpPr>
        <p:cNvPr id="1" name=""/>
        <p:cNvGrpSpPr/>
        <p:nvPr/>
      </p:nvGrpSpPr>
      <p:grpSpPr>
        <a:xfrm>
          <a:off x="0" y="0"/>
          <a:ext cx="0" cy="0"/>
          <a:chOff x="0" y="0"/>
          <a:chExt cx="0" cy="0"/>
        </a:xfrm>
      </p:grpSpPr>
      <p:sp>
        <p:nvSpPr>
          <p:cNvPr id="6" name="文本框 5"/>
          <p:cNvSpPr txBox="1"/>
          <p:nvPr/>
        </p:nvSpPr>
        <p:spPr>
          <a:xfrm>
            <a:off x="720000" y="36000"/>
            <a:ext cx="3230372" cy="584775"/>
          </a:xfrm>
          <a:prstGeom prst="rect">
            <a:avLst/>
          </a:prstGeom>
          <a:noFill/>
        </p:spPr>
        <p:txBody>
          <a:bodyPr wrap="none" rtlCol="0">
            <a:spAutoFit/>
          </a:bodyPr>
          <a:lstStyle/>
          <a:p>
            <a:r>
              <a:rPr lang="en-US" altLang="zh-CN" sz="3200" dirty="0">
                <a:solidFill>
                  <a:prstClr val="white"/>
                </a:solidFill>
                <a:latin typeface="Microsoft YaHei" charset="0"/>
                <a:ea typeface="Microsoft YaHei" charset="0"/>
                <a:cs typeface="Microsoft YaHei" charset="0"/>
              </a:rPr>
              <a:t>HTML5</a:t>
            </a:r>
            <a:r>
              <a:rPr lang="zh-CN" altLang="en-US" sz="3200" dirty="0">
                <a:solidFill>
                  <a:prstClr val="white"/>
                </a:solidFill>
                <a:latin typeface="Microsoft YaHei" charset="0"/>
                <a:ea typeface="Microsoft YaHei" charset="0"/>
                <a:cs typeface="Microsoft YaHei" charset="0"/>
              </a:rPr>
              <a:t>新增标签</a:t>
            </a:r>
          </a:p>
        </p:txBody>
      </p:sp>
      <p:sp>
        <p:nvSpPr>
          <p:cNvPr id="7" name="为什么要使用盒模型："/>
          <p:cNvSpPr/>
          <p:nvPr/>
        </p:nvSpPr>
        <p:spPr>
          <a:xfrm>
            <a:off x="720000" y="1080000"/>
            <a:ext cx="669410" cy="64632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571500" indent="-571500" hangingPunct="0">
              <a:buFont typeface="Wingdings" charset="2"/>
              <a:buChar char="l"/>
            </a:pPr>
            <a:endParaRPr lang="zh-CN" altLang="en-US" sz="3600" kern="0" dirty="0">
              <a:solidFill>
                <a:srgbClr val="3A68A3"/>
              </a:solidFill>
            </a:endParaRPr>
          </a:p>
        </p:txBody>
      </p:sp>
      <p:sp>
        <p:nvSpPr>
          <p:cNvPr id="8" name="为什么要使用盒模型："/>
          <p:cNvSpPr/>
          <p:nvPr/>
        </p:nvSpPr>
        <p:spPr>
          <a:xfrm>
            <a:off x="762576" y="1014730"/>
            <a:ext cx="1977460" cy="46166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342900" lvl="0" indent="-342900" hangingPunct="0">
              <a:buFont typeface="Wingdings" charset="2"/>
              <a:buChar char="l"/>
            </a:pPr>
            <a:r>
              <a:rPr lang="zh-CN" altLang="en-US" sz="2400" b="0" kern="0" smtClean="0">
                <a:solidFill>
                  <a:srgbClr val="3A68A3"/>
                </a:solidFill>
                <a:latin typeface="Microsoft YaHei" charset="0"/>
                <a:ea typeface="Microsoft YaHei" charset="0"/>
                <a:cs typeface="Microsoft YaHei" charset="0"/>
              </a:rPr>
              <a:t>新表单元素</a:t>
            </a:r>
            <a:endParaRPr lang="zh-CN" altLang="en-US" sz="2400" b="0" kern="0" dirty="0">
              <a:solidFill>
                <a:srgbClr val="3A68A3"/>
              </a:solidFill>
              <a:latin typeface="Microsoft YaHei" charset="0"/>
              <a:ea typeface="Microsoft YaHei" charset="0"/>
              <a:cs typeface="Microsoft YaHei" charset="0"/>
            </a:endParaRPr>
          </a:p>
        </p:txBody>
      </p:sp>
      <p:sp>
        <p:nvSpPr>
          <p:cNvPr id="9" name="文本框 8"/>
          <p:cNvSpPr txBox="1"/>
          <p:nvPr/>
        </p:nvSpPr>
        <p:spPr>
          <a:xfrm>
            <a:off x="939800" y="1978103"/>
            <a:ext cx="8521700" cy="400110"/>
          </a:xfrm>
          <a:prstGeom prst="rect">
            <a:avLst/>
          </a:prstGeom>
          <a:noFill/>
        </p:spPr>
        <p:txBody>
          <a:bodyPr wrap="square" rtlCol="0">
            <a:spAutoFit/>
          </a:bodyPr>
          <a:lstStyle/>
          <a:p>
            <a:r>
              <a:rPr kumimoji="1" lang="en-US" altLang="zh-CN" sz="2000" dirty="0" smtClean="0">
                <a:latin typeface="Microsoft YaHei" charset="0"/>
                <a:ea typeface="Microsoft YaHei" charset="0"/>
                <a:cs typeface="Microsoft YaHei" charset="0"/>
              </a:rPr>
              <a:t>1.</a:t>
            </a:r>
            <a:r>
              <a:rPr lang="en-US" altLang="zh-CN" sz="2000" dirty="0" smtClean="0">
                <a:latin typeface="Microsoft YaHei" charset="0"/>
                <a:ea typeface="Microsoft YaHei" charset="0"/>
                <a:cs typeface="Microsoft YaHei" charset="0"/>
              </a:rPr>
              <a:t> </a:t>
            </a:r>
            <a:r>
              <a:rPr lang="en-US" altLang="zh-CN" sz="2000" dirty="0">
                <a:solidFill>
                  <a:srgbClr val="C00000"/>
                </a:solidFill>
                <a:latin typeface="Microsoft YaHei" charset="0"/>
                <a:ea typeface="Microsoft YaHei" charset="0"/>
                <a:cs typeface="Microsoft YaHei" charset="0"/>
              </a:rPr>
              <a:t>&lt;</a:t>
            </a:r>
            <a:r>
              <a:rPr lang="en-US" altLang="zh-CN" sz="2000" dirty="0" err="1">
                <a:solidFill>
                  <a:srgbClr val="C00000"/>
                </a:solidFill>
                <a:latin typeface="Microsoft YaHei" charset="0"/>
                <a:ea typeface="Microsoft YaHei" charset="0"/>
                <a:cs typeface="Microsoft YaHei" charset="0"/>
              </a:rPr>
              <a:t>datalist</a:t>
            </a:r>
            <a:r>
              <a:rPr lang="en-US" altLang="zh-CN" sz="2000" dirty="0">
                <a:solidFill>
                  <a:srgbClr val="C00000"/>
                </a:solidFill>
                <a:latin typeface="Microsoft YaHei" charset="0"/>
                <a:ea typeface="Microsoft YaHei" charset="0"/>
                <a:cs typeface="Microsoft YaHei" charset="0"/>
              </a:rPr>
              <a:t>&gt;</a:t>
            </a:r>
            <a:endParaRPr lang="zh-CN" altLang="en-US" sz="2000" dirty="0" smtClean="0">
              <a:solidFill>
                <a:srgbClr val="C00000"/>
              </a:solidFill>
              <a:latin typeface="Microsoft YaHei" charset="0"/>
              <a:ea typeface="Microsoft YaHei" charset="0"/>
              <a:cs typeface="Microsoft YaHei" charset="0"/>
            </a:endParaRPr>
          </a:p>
        </p:txBody>
      </p:sp>
      <p:sp>
        <p:nvSpPr>
          <p:cNvPr id="10" name="文本框 9"/>
          <p:cNvSpPr txBox="1"/>
          <p:nvPr/>
        </p:nvSpPr>
        <p:spPr>
          <a:xfrm>
            <a:off x="939800" y="2543279"/>
            <a:ext cx="8521700" cy="369332"/>
          </a:xfrm>
          <a:prstGeom prst="rect">
            <a:avLst/>
          </a:prstGeom>
          <a:noFill/>
        </p:spPr>
        <p:txBody>
          <a:bodyPr wrap="square" rtlCol="0">
            <a:spAutoFit/>
          </a:bodyPr>
          <a:lstStyle/>
          <a:p>
            <a:r>
              <a:rPr lang="zh-CN" altLang="en-US" dirty="0">
                <a:latin typeface="Microsoft YaHei" charset="0"/>
                <a:ea typeface="Microsoft YaHei" charset="0"/>
                <a:cs typeface="Microsoft YaHei" charset="0"/>
              </a:rPr>
              <a:t>概述： </a:t>
            </a:r>
            <a:r>
              <a:rPr lang="zh-CN" altLang="en-US" dirty="0" smtClean="0">
                <a:latin typeface="Microsoft YaHei" charset="0"/>
                <a:ea typeface="Microsoft YaHei" charset="0"/>
                <a:cs typeface="Microsoft YaHei" charset="0"/>
              </a:rPr>
              <a:t>规定</a:t>
            </a:r>
            <a:r>
              <a:rPr lang="zh-CN" altLang="en-US" dirty="0">
                <a:latin typeface="Microsoft YaHei" charset="0"/>
                <a:ea typeface="Microsoft YaHei" charset="0"/>
                <a:cs typeface="Microsoft YaHei" charset="0"/>
              </a:rPr>
              <a:t>了 </a:t>
            </a:r>
            <a:r>
              <a:rPr lang="en-US" altLang="zh-CN" dirty="0">
                <a:latin typeface="Microsoft YaHei" charset="0"/>
                <a:ea typeface="Microsoft YaHei" charset="0"/>
                <a:cs typeface="Microsoft YaHei" charset="0"/>
              </a:rPr>
              <a:t>&lt;input&gt; </a:t>
            </a:r>
            <a:r>
              <a:rPr lang="zh-CN" altLang="en-US" dirty="0">
                <a:latin typeface="Microsoft YaHei" charset="0"/>
                <a:ea typeface="Microsoft YaHei" charset="0"/>
                <a:cs typeface="Microsoft YaHei" charset="0"/>
              </a:rPr>
              <a:t>元素可能的选项列表。</a:t>
            </a:r>
            <a:endParaRPr lang="zh-CN" altLang="en-US" dirty="0" smtClean="0">
              <a:latin typeface="Microsoft YaHei" charset="0"/>
              <a:ea typeface="Microsoft YaHei" charset="0"/>
              <a:cs typeface="Microsoft YaHei" charset="0"/>
            </a:endParaRPr>
          </a:p>
        </p:txBody>
      </p:sp>
      <p:sp>
        <p:nvSpPr>
          <p:cNvPr id="3" name="矩形 2"/>
          <p:cNvSpPr/>
          <p:nvPr/>
        </p:nvSpPr>
        <p:spPr>
          <a:xfrm>
            <a:off x="1761209" y="3308704"/>
            <a:ext cx="7700291" cy="2585323"/>
          </a:xfrm>
          <a:prstGeom prst="rect">
            <a:avLst/>
          </a:prstGeom>
        </p:spPr>
        <p:txBody>
          <a:bodyPr wrap="square">
            <a:spAutoFit/>
          </a:bodyPr>
          <a:lstStyle/>
          <a:p>
            <a:r>
              <a:rPr lang="en-US" altLang="zh-CN" dirty="0">
                <a:solidFill>
                  <a:srgbClr val="C00000"/>
                </a:solidFill>
                <a:latin typeface="Microsoft YaHei" charset="0"/>
                <a:ea typeface="Microsoft YaHei" charset="0"/>
                <a:cs typeface="Microsoft YaHei" charset="0"/>
              </a:rPr>
              <a:t>&lt;label&gt;</a:t>
            </a:r>
            <a:r>
              <a:rPr lang="zh-CN" altLang="en-US" dirty="0">
                <a:solidFill>
                  <a:srgbClr val="C00000"/>
                </a:solidFill>
                <a:latin typeface="Microsoft YaHei" charset="0"/>
                <a:ea typeface="Microsoft YaHei" charset="0"/>
                <a:cs typeface="Microsoft YaHei" charset="0"/>
              </a:rPr>
              <a:t>从列表中选择一个浏览器</a:t>
            </a:r>
            <a:r>
              <a:rPr lang="en-US" altLang="zh-CN" dirty="0">
                <a:solidFill>
                  <a:srgbClr val="C00000"/>
                </a:solidFill>
                <a:latin typeface="Microsoft YaHei" charset="0"/>
                <a:ea typeface="Microsoft YaHei" charset="0"/>
                <a:cs typeface="Microsoft YaHei" charset="0"/>
              </a:rPr>
              <a:t>:</a:t>
            </a:r>
          </a:p>
          <a:p>
            <a:r>
              <a:rPr lang="en-US" altLang="zh-CN" dirty="0">
                <a:solidFill>
                  <a:srgbClr val="C00000"/>
                </a:solidFill>
                <a:latin typeface="Microsoft YaHei" charset="0"/>
                <a:ea typeface="Microsoft YaHei" charset="0"/>
                <a:cs typeface="Microsoft YaHei" charset="0"/>
              </a:rPr>
              <a:t>    &lt;input list="browsers" name="</a:t>
            </a:r>
            <a:r>
              <a:rPr lang="en-US" altLang="zh-CN" dirty="0" err="1">
                <a:solidFill>
                  <a:srgbClr val="C00000"/>
                </a:solidFill>
                <a:latin typeface="Microsoft YaHei" charset="0"/>
                <a:ea typeface="Microsoft YaHei" charset="0"/>
                <a:cs typeface="Microsoft YaHei" charset="0"/>
              </a:rPr>
              <a:t>myBrowser</a:t>
            </a:r>
            <a:r>
              <a:rPr lang="en-US" altLang="zh-CN" dirty="0">
                <a:solidFill>
                  <a:srgbClr val="C00000"/>
                </a:solidFill>
                <a:latin typeface="Microsoft YaHei" charset="0"/>
                <a:ea typeface="Microsoft YaHei" charset="0"/>
                <a:cs typeface="Microsoft YaHei" charset="0"/>
              </a:rPr>
              <a:t>" /&gt;&lt;/label&gt;</a:t>
            </a:r>
          </a:p>
          <a:p>
            <a:r>
              <a:rPr lang="en-US" altLang="zh-CN" dirty="0">
                <a:solidFill>
                  <a:srgbClr val="C00000"/>
                </a:solidFill>
                <a:latin typeface="Microsoft YaHei" charset="0"/>
                <a:ea typeface="Microsoft YaHei" charset="0"/>
                <a:cs typeface="Microsoft YaHei" charset="0"/>
              </a:rPr>
              <a:t>&lt;</a:t>
            </a:r>
            <a:r>
              <a:rPr lang="en-US" altLang="zh-CN" dirty="0" err="1">
                <a:solidFill>
                  <a:srgbClr val="C00000"/>
                </a:solidFill>
                <a:latin typeface="Microsoft YaHei" charset="0"/>
                <a:ea typeface="Microsoft YaHei" charset="0"/>
                <a:cs typeface="Microsoft YaHei" charset="0"/>
              </a:rPr>
              <a:t>datalist</a:t>
            </a:r>
            <a:r>
              <a:rPr lang="en-US" altLang="zh-CN" dirty="0">
                <a:solidFill>
                  <a:srgbClr val="C00000"/>
                </a:solidFill>
                <a:latin typeface="Microsoft YaHei" charset="0"/>
                <a:ea typeface="Microsoft YaHei" charset="0"/>
                <a:cs typeface="Microsoft YaHei" charset="0"/>
              </a:rPr>
              <a:t> id="browsers"&gt;</a:t>
            </a:r>
          </a:p>
          <a:p>
            <a:r>
              <a:rPr lang="en-US" altLang="zh-CN" dirty="0">
                <a:solidFill>
                  <a:srgbClr val="C00000"/>
                </a:solidFill>
                <a:latin typeface="Microsoft YaHei" charset="0"/>
                <a:ea typeface="Microsoft YaHei" charset="0"/>
                <a:cs typeface="Microsoft YaHei" charset="0"/>
              </a:rPr>
              <a:t>    &lt;option value="</a:t>
            </a:r>
            <a:r>
              <a:rPr lang="zh-CN" altLang="en-US" dirty="0">
                <a:solidFill>
                  <a:srgbClr val="C00000"/>
                </a:solidFill>
                <a:latin typeface="Microsoft YaHei" charset="0"/>
                <a:ea typeface="Microsoft YaHei" charset="0"/>
                <a:cs typeface="Microsoft YaHei" charset="0"/>
              </a:rPr>
              <a:t>谷歌</a:t>
            </a:r>
            <a:r>
              <a:rPr lang="en-US" altLang="zh-CN" dirty="0">
                <a:solidFill>
                  <a:srgbClr val="C00000"/>
                </a:solidFill>
                <a:latin typeface="Microsoft YaHei" charset="0"/>
                <a:ea typeface="Microsoft YaHei" charset="0"/>
                <a:cs typeface="Microsoft YaHei" charset="0"/>
              </a:rPr>
              <a:t>"&gt;</a:t>
            </a:r>
          </a:p>
          <a:p>
            <a:r>
              <a:rPr lang="en-US" altLang="zh-CN" dirty="0">
                <a:solidFill>
                  <a:srgbClr val="C00000"/>
                </a:solidFill>
                <a:latin typeface="Microsoft YaHei" charset="0"/>
                <a:ea typeface="Microsoft YaHei" charset="0"/>
                <a:cs typeface="Microsoft YaHei" charset="0"/>
              </a:rPr>
              <a:t>    &lt;option value="</a:t>
            </a:r>
            <a:r>
              <a:rPr lang="zh-CN" altLang="en-US" dirty="0">
                <a:solidFill>
                  <a:srgbClr val="C00000"/>
                </a:solidFill>
                <a:latin typeface="Microsoft YaHei" charset="0"/>
                <a:ea typeface="Microsoft YaHei" charset="0"/>
                <a:cs typeface="Microsoft YaHei" charset="0"/>
              </a:rPr>
              <a:t>火狐</a:t>
            </a:r>
            <a:r>
              <a:rPr lang="en-US" altLang="zh-CN" dirty="0">
                <a:solidFill>
                  <a:srgbClr val="C00000"/>
                </a:solidFill>
                <a:latin typeface="Microsoft YaHei" charset="0"/>
                <a:ea typeface="Microsoft YaHei" charset="0"/>
                <a:cs typeface="Microsoft YaHei" charset="0"/>
              </a:rPr>
              <a:t>"&gt;</a:t>
            </a:r>
          </a:p>
          <a:p>
            <a:r>
              <a:rPr lang="en-US" altLang="zh-CN" dirty="0">
                <a:solidFill>
                  <a:srgbClr val="C00000"/>
                </a:solidFill>
                <a:latin typeface="Microsoft YaHei" charset="0"/>
                <a:ea typeface="Microsoft YaHei" charset="0"/>
                <a:cs typeface="Microsoft YaHei" charset="0"/>
              </a:rPr>
              <a:t>    &lt;option value="IE"&gt;</a:t>
            </a:r>
          </a:p>
          <a:p>
            <a:r>
              <a:rPr lang="en-US" altLang="zh-CN" dirty="0">
                <a:solidFill>
                  <a:srgbClr val="C00000"/>
                </a:solidFill>
                <a:latin typeface="Microsoft YaHei" charset="0"/>
                <a:ea typeface="Microsoft YaHei" charset="0"/>
                <a:cs typeface="Microsoft YaHei" charset="0"/>
              </a:rPr>
              <a:t>    &lt;option value="</a:t>
            </a:r>
            <a:r>
              <a:rPr lang="zh-CN" altLang="en-US" dirty="0">
                <a:solidFill>
                  <a:srgbClr val="C00000"/>
                </a:solidFill>
                <a:latin typeface="Microsoft YaHei" charset="0"/>
                <a:ea typeface="Microsoft YaHei" charset="0"/>
                <a:cs typeface="Microsoft YaHei" charset="0"/>
              </a:rPr>
              <a:t>欧朋</a:t>
            </a:r>
            <a:r>
              <a:rPr lang="en-US" altLang="zh-CN" dirty="0">
                <a:solidFill>
                  <a:srgbClr val="C00000"/>
                </a:solidFill>
                <a:latin typeface="Microsoft YaHei" charset="0"/>
                <a:ea typeface="Microsoft YaHei" charset="0"/>
                <a:cs typeface="Microsoft YaHei" charset="0"/>
              </a:rPr>
              <a:t>"&gt;</a:t>
            </a:r>
          </a:p>
          <a:p>
            <a:r>
              <a:rPr lang="en-US" altLang="zh-CN" dirty="0">
                <a:solidFill>
                  <a:srgbClr val="C00000"/>
                </a:solidFill>
                <a:latin typeface="Microsoft YaHei" charset="0"/>
                <a:ea typeface="Microsoft YaHei" charset="0"/>
                <a:cs typeface="Microsoft YaHei" charset="0"/>
              </a:rPr>
              <a:t>    &lt;option value="Safari"&gt;</a:t>
            </a:r>
          </a:p>
          <a:p>
            <a:r>
              <a:rPr lang="en-US" altLang="zh-CN" dirty="0">
                <a:solidFill>
                  <a:srgbClr val="C00000"/>
                </a:solidFill>
                <a:latin typeface="Microsoft YaHei" charset="0"/>
                <a:ea typeface="Microsoft YaHei" charset="0"/>
                <a:cs typeface="Microsoft YaHei" charset="0"/>
              </a:rPr>
              <a:t>&lt;/</a:t>
            </a:r>
            <a:r>
              <a:rPr lang="en-US" altLang="zh-CN" dirty="0" err="1">
                <a:solidFill>
                  <a:srgbClr val="C00000"/>
                </a:solidFill>
                <a:latin typeface="Microsoft YaHei" charset="0"/>
                <a:ea typeface="Microsoft YaHei" charset="0"/>
                <a:cs typeface="Microsoft YaHei" charset="0"/>
              </a:rPr>
              <a:t>datalist</a:t>
            </a:r>
            <a:r>
              <a:rPr lang="en-US" altLang="zh-CN" dirty="0">
                <a:solidFill>
                  <a:srgbClr val="C00000"/>
                </a:solidFill>
                <a:latin typeface="Microsoft YaHei" charset="0"/>
                <a:ea typeface="Microsoft YaHei" charset="0"/>
                <a:cs typeface="Microsoft YaHei" charset="0"/>
              </a:rPr>
              <a:t>&gt;</a:t>
            </a:r>
            <a:endParaRPr lang="zh-CN" altLang="en-US" dirty="0">
              <a:solidFill>
                <a:srgbClr val="C00000"/>
              </a:solidFill>
              <a:latin typeface="Microsoft YaHei" charset="0"/>
              <a:ea typeface="Microsoft YaHei" charset="0"/>
              <a:cs typeface="Microsoft YaHei" charset="0"/>
            </a:endParaRPr>
          </a:p>
        </p:txBody>
      </p:sp>
      <p:sp>
        <p:nvSpPr>
          <p:cNvPr id="4" name="矩形 3"/>
          <p:cNvSpPr/>
          <p:nvPr/>
        </p:nvSpPr>
        <p:spPr>
          <a:xfrm>
            <a:off x="939800" y="3170010"/>
            <a:ext cx="877163" cy="369332"/>
          </a:xfrm>
          <a:prstGeom prst="rect">
            <a:avLst/>
          </a:prstGeom>
        </p:spPr>
        <p:txBody>
          <a:bodyPr wrap="none">
            <a:spAutoFit/>
          </a:bodyPr>
          <a:lstStyle/>
          <a:p>
            <a:r>
              <a:rPr lang="zh-CN" altLang="en-US" dirty="0" smtClean="0">
                <a:latin typeface="Microsoft YaHei" charset="0"/>
                <a:ea typeface="Microsoft YaHei" charset="0"/>
                <a:cs typeface="Microsoft YaHei" charset="0"/>
              </a:rPr>
              <a:t>示例：</a:t>
            </a:r>
            <a:endParaRPr lang="zh-CN" altLang="en-US" dirty="0">
              <a:latin typeface="Microsoft YaHei" charset="0"/>
              <a:ea typeface="Microsoft YaHei" charset="0"/>
              <a:cs typeface="Microsoft YaHei" charset="0"/>
            </a:endParaRPr>
          </a:p>
        </p:txBody>
      </p:sp>
      <p:sp>
        <p:nvSpPr>
          <p:cNvPr id="13" name="矩形 12"/>
          <p:cNvSpPr/>
          <p:nvPr/>
        </p:nvSpPr>
        <p:spPr>
          <a:xfrm>
            <a:off x="1761208" y="3244945"/>
            <a:ext cx="7700291" cy="2554485"/>
          </a:xfrm>
          <a:prstGeom prst="rect">
            <a:avLst/>
          </a:prstGeom>
          <a:noFill/>
          <a:ln w="25400">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369260306"/>
      </p:ext>
    </p:extLst>
  </p:cSld>
  <p:clrMapOvr>
    <a:masterClrMapping/>
  </p:clrMapOvr>
  <p:transition spd="med"/>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3"/>
          <a:srcRect/>
          <a:stretch>
            <a:fillRect/>
          </a:stretch>
        </a:blipFill>
        <a:effectLst/>
      </p:bgPr>
    </p:bg>
    <p:spTree>
      <p:nvGrpSpPr>
        <p:cNvPr id="1" name=""/>
        <p:cNvGrpSpPr/>
        <p:nvPr/>
      </p:nvGrpSpPr>
      <p:grpSpPr>
        <a:xfrm>
          <a:off x="0" y="0"/>
          <a:ext cx="0" cy="0"/>
          <a:chOff x="0" y="0"/>
          <a:chExt cx="0" cy="0"/>
        </a:xfrm>
      </p:grpSpPr>
      <p:sp>
        <p:nvSpPr>
          <p:cNvPr id="6" name="文本框 5"/>
          <p:cNvSpPr txBox="1"/>
          <p:nvPr/>
        </p:nvSpPr>
        <p:spPr>
          <a:xfrm>
            <a:off x="720000" y="36000"/>
            <a:ext cx="3230372" cy="584775"/>
          </a:xfrm>
          <a:prstGeom prst="rect">
            <a:avLst/>
          </a:prstGeom>
          <a:noFill/>
        </p:spPr>
        <p:txBody>
          <a:bodyPr wrap="none" rtlCol="0">
            <a:spAutoFit/>
          </a:bodyPr>
          <a:lstStyle/>
          <a:p>
            <a:r>
              <a:rPr lang="en-US" altLang="zh-CN" sz="3200" dirty="0">
                <a:solidFill>
                  <a:prstClr val="white"/>
                </a:solidFill>
                <a:latin typeface="Microsoft YaHei" charset="0"/>
                <a:ea typeface="Microsoft YaHei" charset="0"/>
                <a:cs typeface="Microsoft YaHei" charset="0"/>
              </a:rPr>
              <a:t>HTML5</a:t>
            </a:r>
            <a:r>
              <a:rPr lang="zh-CN" altLang="en-US" sz="3200" dirty="0">
                <a:solidFill>
                  <a:prstClr val="white"/>
                </a:solidFill>
                <a:latin typeface="Microsoft YaHei" charset="0"/>
                <a:ea typeface="Microsoft YaHei" charset="0"/>
                <a:cs typeface="Microsoft YaHei" charset="0"/>
              </a:rPr>
              <a:t>新增标签</a:t>
            </a:r>
          </a:p>
        </p:txBody>
      </p:sp>
      <p:sp>
        <p:nvSpPr>
          <p:cNvPr id="7" name="为什么要使用盒模型："/>
          <p:cNvSpPr/>
          <p:nvPr/>
        </p:nvSpPr>
        <p:spPr>
          <a:xfrm>
            <a:off x="720000" y="1080000"/>
            <a:ext cx="669410" cy="64632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571500" indent="-571500" hangingPunct="0">
              <a:buFont typeface="Wingdings" charset="2"/>
              <a:buChar char="l"/>
            </a:pPr>
            <a:endParaRPr lang="zh-CN" altLang="en-US" sz="3600" kern="0" dirty="0">
              <a:solidFill>
                <a:srgbClr val="3A68A3"/>
              </a:solidFill>
            </a:endParaRPr>
          </a:p>
        </p:txBody>
      </p:sp>
      <p:sp>
        <p:nvSpPr>
          <p:cNvPr id="9" name="文本框 8"/>
          <p:cNvSpPr txBox="1"/>
          <p:nvPr/>
        </p:nvSpPr>
        <p:spPr>
          <a:xfrm>
            <a:off x="939800" y="1978103"/>
            <a:ext cx="8521700" cy="400110"/>
          </a:xfrm>
          <a:prstGeom prst="rect">
            <a:avLst/>
          </a:prstGeom>
          <a:noFill/>
        </p:spPr>
        <p:txBody>
          <a:bodyPr wrap="square" rtlCol="0">
            <a:spAutoFit/>
          </a:bodyPr>
          <a:lstStyle/>
          <a:p>
            <a:r>
              <a:rPr kumimoji="1" lang="en-US" altLang="zh-CN" sz="2000" dirty="0">
                <a:latin typeface="Microsoft YaHei" charset="0"/>
                <a:ea typeface="Microsoft YaHei" charset="0"/>
                <a:cs typeface="Microsoft YaHei" charset="0"/>
              </a:rPr>
              <a:t>1.</a:t>
            </a:r>
            <a:r>
              <a:rPr lang="en-US" altLang="zh-CN" sz="2000" dirty="0">
                <a:latin typeface="Microsoft YaHei" charset="0"/>
                <a:ea typeface="Microsoft YaHei" charset="0"/>
                <a:cs typeface="Microsoft YaHei" charset="0"/>
              </a:rPr>
              <a:t> </a:t>
            </a:r>
            <a:r>
              <a:rPr lang="en-US" altLang="zh-CN" sz="2000" dirty="0">
                <a:solidFill>
                  <a:srgbClr val="C00000"/>
                </a:solidFill>
                <a:latin typeface="Microsoft YaHei" charset="0"/>
                <a:ea typeface="Microsoft YaHei" charset="0"/>
                <a:cs typeface="Microsoft YaHei" charset="0"/>
              </a:rPr>
              <a:t>&lt;</a:t>
            </a:r>
            <a:r>
              <a:rPr lang="en-US" altLang="zh-CN" sz="2000" dirty="0" err="1">
                <a:solidFill>
                  <a:srgbClr val="C00000"/>
                </a:solidFill>
                <a:latin typeface="Microsoft YaHei" charset="0"/>
                <a:ea typeface="Microsoft YaHei" charset="0"/>
                <a:cs typeface="Microsoft YaHei" charset="0"/>
              </a:rPr>
              <a:t>datalist</a:t>
            </a:r>
            <a:r>
              <a:rPr lang="en-US" altLang="zh-CN" sz="2000" dirty="0">
                <a:solidFill>
                  <a:srgbClr val="C00000"/>
                </a:solidFill>
                <a:latin typeface="Microsoft YaHei" charset="0"/>
                <a:ea typeface="Microsoft YaHei" charset="0"/>
                <a:cs typeface="Microsoft YaHei" charset="0"/>
              </a:rPr>
              <a:t>&gt;</a:t>
            </a:r>
            <a:endParaRPr lang="zh-CN" altLang="en-US" sz="2000" dirty="0">
              <a:solidFill>
                <a:srgbClr val="C00000"/>
              </a:solidFill>
              <a:latin typeface="Microsoft YaHei" charset="0"/>
              <a:ea typeface="Microsoft YaHei" charset="0"/>
              <a:cs typeface="Microsoft YaHei" charset="0"/>
            </a:endParaRPr>
          </a:p>
        </p:txBody>
      </p:sp>
      <p:sp>
        <p:nvSpPr>
          <p:cNvPr id="4" name="矩形 3"/>
          <p:cNvSpPr/>
          <p:nvPr/>
        </p:nvSpPr>
        <p:spPr>
          <a:xfrm>
            <a:off x="939800" y="2510593"/>
            <a:ext cx="877163" cy="369332"/>
          </a:xfrm>
          <a:prstGeom prst="rect">
            <a:avLst/>
          </a:prstGeom>
        </p:spPr>
        <p:txBody>
          <a:bodyPr wrap="none">
            <a:spAutoFit/>
          </a:bodyPr>
          <a:lstStyle/>
          <a:p>
            <a:r>
              <a:rPr lang="zh-CN" altLang="en-US" smtClean="0">
                <a:latin typeface="Microsoft YaHei" charset="0"/>
                <a:ea typeface="Microsoft YaHei" charset="0"/>
                <a:cs typeface="Microsoft YaHei" charset="0"/>
              </a:rPr>
              <a:t>效果：</a:t>
            </a:r>
            <a:endParaRPr lang="zh-CN" altLang="en-US" dirty="0">
              <a:latin typeface="Microsoft YaHei" charset="0"/>
              <a:ea typeface="Microsoft YaHei" charset="0"/>
              <a:cs typeface="Microsoft YaHei" charset="0"/>
            </a:endParaRPr>
          </a:p>
        </p:txBody>
      </p:sp>
      <p:sp>
        <p:nvSpPr>
          <p:cNvPr id="10" name="为什么要使用盒模型："/>
          <p:cNvSpPr/>
          <p:nvPr/>
        </p:nvSpPr>
        <p:spPr>
          <a:xfrm>
            <a:off x="762576" y="1014730"/>
            <a:ext cx="1977460" cy="46166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342900" lvl="0" indent="-342900" hangingPunct="0">
              <a:buFont typeface="Wingdings" charset="2"/>
              <a:buChar char="l"/>
            </a:pPr>
            <a:r>
              <a:rPr lang="zh-CN" altLang="en-US" sz="2400" b="0" kern="0" smtClean="0">
                <a:solidFill>
                  <a:srgbClr val="3A68A3"/>
                </a:solidFill>
                <a:latin typeface="Microsoft YaHei" charset="0"/>
                <a:ea typeface="Microsoft YaHei" charset="0"/>
                <a:cs typeface="Microsoft YaHei" charset="0"/>
              </a:rPr>
              <a:t>新表单元素</a:t>
            </a:r>
            <a:endParaRPr lang="zh-CN" altLang="en-US" sz="2400" b="0" kern="0" dirty="0">
              <a:solidFill>
                <a:srgbClr val="3A68A3"/>
              </a:solidFill>
              <a:latin typeface="Microsoft YaHei" charset="0"/>
              <a:ea typeface="Microsoft YaHei" charset="0"/>
              <a:cs typeface="Microsoft YaHei" charset="0"/>
            </a:endParaRPr>
          </a:p>
        </p:txBody>
      </p:sp>
      <p:pic>
        <p:nvPicPr>
          <p:cNvPr id="3" name="图片 2"/>
          <p:cNvPicPr>
            <a:picLocks noChangeAspect="1"/>
          </p:cNvPicPr>
          <p:nvPr/>
        </p:nvPicPr>
        <p:blipFill>
          <a:blip r:embed="rId4"/>
          <a:stretch>
            <a:fillRect/>
          </a:stretch>
        </p:blipFill>
        <p:spPr>
          <a:xfrm>
            <a:off x="1816962" y="2510593"/>
            <a:ext cx="4848491" cy="2604332"/>
          </a:xfrm>
          <a:prstGeom prst="rect">
            <a:avLst/>
          </a:prstGeom>
        </p:spPr>
      </p:pic>
    </p:spTree>
    <p:extLst>
      <p:ext uri="{BB962C8B-B14F-4D97-AF65-F5344CB8AC3E}">
        <p14:creationId xmlns:p14="http://schemas.microsoft.com/office/powerpoint/2010/main" val="1612862288"/>
      </p:ext>
    </p:extLst>
  </p:cSld>
  <p:clrMapOvr>
    <a:masterClrMapping/>
  </p:clrMapOvr>
  <p:transition spd="med"/>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3"/>
          <a:srcRect/>
          <a:stretch>
            <a:fillRect/>
          </a:stretch>
        </a:blipFill>
        <a:effectLst/>
      </p:bgPr>
    </p:bg>
    <p:spTree>
      <p:nvGrpSpPr>
        <p:cNvPr id="1" name=""/>
        <p:cNvGrpSpPr/>
        <p:nvPr/>
      </p:nvGrpSpPr>
      <p:grpSpPr>
        <a:xfrm>
          <a:off x="0" y="0"/>
          <a:ext cx="0" cy="0"/>
          <a:chOff x="0" y="0"/>
          <a:chExt cx="0" cy="0"/>
        </a:xfrm>
      </p:grpSpPr>
      <p:sp>
        <p:nvSpPr>
          <p:cNvPr id="6" name="文本框 5"/>
          <p:cNvSpPr txBox="1"/>
          <p:nvPr/>
        </p:nvSpPr>
        <p:spPr>
          <a:xfrm>
            <a:off x="720000" y="36000"/>
            <a:ext cx="3230372" cy="584775"/>
          </a:xfrm>
          <a:prstGeom prst="rect">
            <a:avLst/>
          </a:prstGeom>
          <a:noFill/>
        </p:spPr>
        <p:txBody>
          <a:bodyPr wrap="none" rtlCol="0">
            <a:spAutoFit/>
          </a:bodyPr>
          <a:lstStyle/>
          <a:p>
            <a:r>
              <a:rPr lang="en-US" altLang="zh-CN" sz="3200" dirty="0">
                <a:solidFill>
                  <a:prstClr val="white"/>
                </a:solidFill>
                <a:latin typeface="Microsoft YaHei" charset="0"/>
                <a:ea typeface="Microsoft YaHei" charset="0"/>
                <a:cs typeface="Microsoft YaHei" charset="0"/>
              </a:rPr>
              <a:t>HTML5</a:t>
            </a:r>
            <a:r>
              <a:rPr lang="zh-CN" altLang="en-US" sz="3200" dirty="0">
                <a:solidFill>
                  <a:prstClr val="white"/>
                </a:solidFill>
                <a:latin typeface="Microsoft YaHei" charset="0"/>
                <a:ea typeface="Microsoft YaHei" charset="0"/>
                <a:cs typeface="Microsoft YaHei" charset="0"/>
              </a:rPr>
              <a:t>新增标签</a:t>
            </a:r>
          </a:p>
        </p:txBody>
      </p:sp>
      <p:sp>
        <p:nvSpPr>
          <p:cNvPr id="7" name="为什么要使用盒模型："/>
          <p:cNvSpPr/>
          <p:nvPr/>
        </p:nvSpPr>
        <p:spPr>
          <a:xfrm>
            <a:off x="720000" y="1080000"/>
            <a:ext cx="669410" cy="64632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571500" indent="-571500" hangingPunct="0">
              <a:buFont typeface="Wingdings" charset="2"/>
              <a:buChar char="l"/>
            </a:pPr>
            <a:endParaRPr lang="zh-CN" altLang="en-US" sz="3600" kern="0" dirty="0">
              <a:solidFill>
                <a:srgbClr val="3A68A3"/>
              </a:solidFill>
            </a:endParaRPr>
          </a:p>
        </p:txBody>
      </p:sp>
      <p:sp>
        <p:nvSpPr>
          <p:cNvPr id="8" name="为什么要使用盒模型："/>
          <p:cNvSpPr/>
          <p:nvPr/>
        </p:nvSpPr>
        <p:spPr>
          <a:xfrm>
            <a:off x="762576" y="1014730"/>
            <a:ext cx="1977460" cy="46166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342900" lvl="0" indent="-342900" hangingPunct="0">
              <a:buFont typeface="Wingdings" charset="2"/>
              <a:buChar char="l"/>
            </a:pPr>
            <a:r>
              <a:rPr lang="zh-CN" altLang="en-US" sz="2400" b="0" kern="0" smtClean="0">
                <a:solidFill>
                  <a:srgbClr val="3A68A3"/>
                </a:solidFill>
                <a:latin typeface="Microsoft YaHei" charset="0"/>
                <a:ea typeface="Microsoft YaHei" charset="0"/>
                <a:cs typeface="Microsoft YaHei" charset="0"/>
              </a:rPr>
              <a:t>新表单元素</a:t>
            </a:r>
            <a:endParaRPr lang="zh-CN" altLang="en-US" sz="2400" b="0" kern="0" dirty="0">
              <a:solidFill>
                <a:srgbClr val="3A68A3"/>
              </a:solidFill>
              <a:latin typeface="Microsoft YaHei" charset="0"/>
              <a:ea typeface="Microsoft YaHei" charset="0"/>
              <a:cs typeface="Microsoft YaHei" charset="0"/>
            </a:endParaRPr>
          </a:p>
        </p:txBody>
      </p:sp>
      <p:sp>
        <p:nvSpPr>
          <p:cNvPr id="9" name="文本框 8"/>
          <p:cNvSpPr txBox="1"/>
          <p:nvPr/>
        </p:nvSpPr>
        <p:spPr>
          <a:xfrm>
            <a:off x="939800" y="1978103"/>
            <a:ext cx="8521700" cy="400110"/>
          </a:xfrm>
          <a:prstGeom prst="rect">
            <a:avLst/>
          </a:prstGeom>
          <a:noFill/>
        </p:spPr>
        <p:txBody>
          <a:bodyPr wrap="square" rtlCol="0">
            <a:spAutoFit/>
          </a:bodyPr>
          <a:lstStyle/>
          <a:p>
            <a:r>
              <a:rPr kumimoji="1" lang="en-US" altLang="zh-CN" sz="2000" dirty="0" smtClean="0">
                <a:latin typeface="Microsoft YaHei" charset="0"/>
                <a:ea typeface="Microsoft YaHei" charset="0"/>
                <a:cs typeface="Microsoft YaHei" charset="0"/>
              </a:rPr>
              <a:t>2.</a:t>
            </a:r>
            <a:r>
              <a:rPr lang="en-US" altLang="zh-CN" sz="2000" dirty="0" smtClean="0">
                <a:latin typeface="Microsoft YaHei" charset="0"/>
                <a:ea typeface="Microsoft YaHei" charset="0"/>
                <a:cs typeface="Microsoft YaHei" charset="0"/>
              </a:rPr>
              <a:t> </a:t>
            </a:r>
            <a:r>
              <a:rPr lang="en-US" altLang="zh-CN" sz="2000" dirty="0">
                <a:solidFill>
                  <a:srgbClr val="C00000"/>
                </a:solidFill>
                <a:latin typeface="Microsoft YaHei" charset="0"/>
                <a:ea typeface="Microsoft YaHei" charset="0"/>
                <a:cs typeface="Microsoft YaHei" charset="0"/>
              </a:rPr>
              <a:t>&lt;</a:t>
            </a:r>
            <a:r>
              <a:rPr lang="en-US" altLang="zh-CN" sz="2000" dirty="0" err="1">
                <a:solidFill>
                  <a:srgbClr val="C00000"/>
                </a:solidFill>
                <a:latin typeface="Microsoft YaHei" charset="0"/>
                <a:ea typeface="Microsoft YaHei" charset="0"/>
                <a:cs typeface="Microsoft YaHei" charset="0"/>
              </a:rPr>
              <a:t>keygen</a:t>
            </a:r>
            <a:r>
              <a:rPr lang="en-US" altLang="zh-CN" sz="2000" dirty="0">
                <a:solidFill>
                  <a:srgbClr val="C00000"/>
                </a:solidFill>
                <a:latin typeface="Microsoft YaHei" charset="0"/>
                <a:ea typeface="Microsoft YaHei" charset="0"/>
                <a:cs typeface="Microsoft YaHei" charset="0"/>
              </a:rPr>
              <a:t>&gt;</a:t>
            </a:r>
            <a:endParaRPr lang="zh-CN" altLang="en-US" sz="2000" dirty="0" smtClean="0">
              <a:solidFill>
                <a:srgbClr val="C00000"/>
              </a:solidFill>
              <a:latin typeface="Microsoft YaHei" charset="0"/>
              <a:ea typeface="Microsoft YaHei" charset="0"/>
              <a:cs typeface="Microsoft YaHei" charset="0"/>
            </a:endParaRPr>
          </a:p>
        </p:txBody>
      </p:sp>
      <p:sp>
        <p:nvSpPr>
          <p:cNvPr id="10" name="文本框 9"/>
          <p:cNvSpPr txBox="1"/>
          <p:nvPr/>
        </p:nvSpPr>
        <p:spPr>
          <a:xfrm>
            <a:off x="939800" y="2543279"/>
            <a:ext cx="8521700" cy="369332"/>
          </a:xfrm>
          <a:prstGeom prst="rect">
            <a:avLst/>
          </a:prstGeom>
          <a:noFill/>
        </p:spPr>
        <p:txBody>
          <a:bodyPr wrap="square" rtlCol="0">
            <a:spAutoFit/>
          </a:bodyPr>
          <a:lstStyle/>
          <a:p>
            <a:r>
              <a:rPr lang="zh-CN" altLang="en-US" dirty="0">
                <a:latin typeface="Microsoft YaHei" charset="0"/>
                <a:ea typeface="Microsoft YaHei" charset="0"/>
                <a:cs typeface="Microsoft YaHei" charset="0"/>
              </a:rPr>
              <a:t>概述： </a:t>
            </a:r>
            <a:r>
              <a:rPr lang="zh-CN" altLang="en-US" dirty="0" smtClean="0">
                <a:latin typeface="Microsoft YaHei" charset="0"/>
                <a:ea typeface="Microsoft YaHei" charset="0"/>
                <a:cs typeface="Microsoft YaHei" charset="0"/>
              </a:rPr>
              <a:t>规定</a:t>
            </a:r>
            <a:r>
              <a:rPr lang="zh-CN" altLang="en-US" dirty="0">
                <a:latin typeface="Microsoft YaHei" charset="0"/>
                <a:ea typeface="Microsoft YaHei" charset="0"/>
                <a:cs typeface="Microsoft YaHei" charset="0"/>
              </a:rPr>
              <a:t>用于表单的密钥对生成器</a:t>
            </a:r>
            <a:r>
              <a:rPr lang="zh-CN" altLang="en-US" dirty="0" smtClean="0">
                <a:latin typeface="Microsoft YaHei" charset="0"/>
                <a:ea typeface="Microsoft YaHei" charset="0"/>
                <a:cs typeface="Microsoft YaHei" charset="0"/>
              </a:rPr>
              <a:t>字段。</a:t>
            </a:r>
          </a:p>
        </p:txBody>
      </p:sp>
      <p:sp>
        <p:nvSpPr>
          <p:cNvPr id="3" name="矩形 2"/>
          <p:cNvSpPr/>
          <p:nvPr/>
        </p:nvSpPr>
        <p:spPr>
          <a:xfrm>
            <a:off x="1761209" y="3308704"/>
            <a:ext cx="7700291" cy="1477328"/>
          </a:xfrm>
          <a:prstGeom prst="rect">
            <a:avLst/>
          </a:prstGeom>
        </p:spPr>
        <p:txBody>
          <a:bodyPr wrap="square">
            <a:spAutoFit/>
          </a:bodyPr>
          <a:lstStyle/>
          <a:p>
            <a:r>
              <a:rPr lang="en-US" altLang="zh-CN" dirty="0">
                <a:solidFill>
                  <a:srgbClr val="C00000"/>
                </a:solidFill>
                <a:latin typeface="Microsoft YaHei" charset="0"/>
                <a:ea typeface="Microsoft YaHei" charset="0"/>
                <a:cs typeface="Microsoft YaHei" charset="0"/>
              </a:rPr>
              <a:t>&lt;form action="</a:t>
            </a:r>
            <a:r>
              <a:rPr lang="en-US" altLang="zh-CN" dirty="0" err="1">
                <a:solidFill>
                  <a:srgbClr val="C00000"/>
                </a:solidFill>
                <a:latin typeface="Microsoft YaHei" charset="0"/>
                <a:ea typeface="Microsoft YaHei" charset="0"/>
                <a:cs typeface="Microsoft YaHei" charset="0"/>
              </a:rPr>
              <a:t>demo_keygen.asp</a:t>
            </a:r>
            <a:r>
              <a:rPr lang="en-US" altLang="zh-CN" dirty="0">
                <a:solidFill>
                  <a:srgbClr val="C00000"/>
                </a:solidFill>
                <a:latin typeface="Microsoft YaHei" charset="0"/>
                <a:ea typeface="Microsoft YaHei" charset="0"/>
                <a:cs typeface="Microsoft YaHei" charset="0"/>
              </a:rPr>
              <a:t>" method="get"&gt;</a:t>
            </a:r>
          </a:p>
          <a:p>
            <a:r>
              <a:rPr lang="en-US" altLang="zh-CN" dirty="0">
                <a:solidFill>
                  <a:srgbClr val="C00000"/>
                </a:solidFill>
                <a:latin typeface="Microsoft YaHei" charset="0"/>
                <a:ea typeface="Microsoft YaHei" charset="0"/>
                <a:cs typeface="Microsoft YaHei" charset="0"/>
              </a:rPr>
              <a:t>  </a:t>
            </a:r>
            <a:r>
              <a:rPr lang="zh-CN" altLang="en-US" dirty="0">
                <a:solidFill>
                  <a:srgbClr val="C00000"/>
                </a:solidFill>
                <a:latin typeface="Microsoft YaHei" charset="0"/>
                <a:ea typeface="Microsoft YaHei" charset="0"/>
                <a:cs typeface="Microsoft YaHei" charset="0"/>
              </a:rPr>
              <a:t>用户名</a:t>
            </a:r>
            <a:r>
              <a:rPr lang="en-US" altLang="zh-CN" dirty="0">
                <a:solidFill>
                  <a:srgbClr val="C00000"/>
                </a:solidFill>
                <a:latin typeface="Microsoft YaHei" charset="0"/>
                <a:ea typeface="Microsoft YaHei" charset="0"/>
                <a:cs typeface="Microsoft YaHei" charset="0"/>
              </a:rPr>
              <a:t>: &lt;input type="text" name="</a:t>
            </a:r>
            <a:r>
              <a:rPr lang="en-US" altLang="zh-CN" dirty="0" err="1">
                <a:solidFill>
                  <a:srgbClr val="C00000"/>
                </a:solidFill>
                <a:latin typeface="Microsoft YaHei" charset="0"/>
                <a:ea typeface="Microsoft YaHei" charset="0"/>
                <a:cs typeface="Microsoft YaHei" charset="0"/>
              </a:rPr>
              <a:t>usr_name</a:t>
            </a:r>
            <a:r>
              <a:rPr lang="en-US" altLang="zh-CN" dirty="0">
                <a:solidFill>
                  <a:srgbClr val="C00000"/>
                </a:solidFill>
                <a:latin typeface="Microsoft YaHei" charset="0"/>
                <a:ea typeface="Microsoft YaHei" charset="0"/>
                <a:cs typeface="Microsoft YaHei" charset="0"/>
              </a:rPr>
              <a:t>"&gt;</a:t>
            </a:r>
          </a:p>
          <a:p>
            <a:r>
              <a:rPr lang="en-US" altLang="zh-CN" dirty="0">
                <a:solidFill>
                  <a:srgbClr val="C00000"/>
                </a:solidFill>
                <a:latin typeface="Microsoft YaHei" charset="0"/>
                <a:ea typeface="Microsoft YaHei" charset="0"/>
                <a:cs typeface="Microsoft YaHei" charset="0"/>
              </a:rPr>
              <a:t>  </a:t>
            </a:r>
            <a:r>
              <a:rPr lang="zh-CN" altLang="en-US" dirty="0">
                <a:solidFill>
                  <a:srgbClr val="C00000"/>
                </a:solidFill>
                <a:latin typeface="Microsoft YaHei" charset="0"/>
                <a:ea typeface="Microsoft YaHei" charset="0"/>
                <a:cs typeface="Microsoft YaHei" charset="0"/>
              </a:rPr>
              <a:t>加密</a:t>
            </a:r>
            <a:r>
              <a:rPr lang="en-US" altLang="zh-CN" dirty="0">
                <a:solidFill>
                  <a:srgbClr val="C00000"/>
                </a:solidFill>
                <a:latin typeface="Microsoft YaHei" charset="0"/>
                <a:ea typeface="Microsoft YaHei" charset="0"/>
                <a:cs typeface="Microsoft YaHei" charset="0"/>
              </a:rPr>
              <a:t>: &lt;</a:t>
            </a:r>
            <a:r>
              <a:rPr lang="en-US" altLang="zh-CN" dirty="0" err="1">
                <a:solidFill>
                  <a:srgbClr val="C00000"/>
                </a:solidFill>
                <a:latin typeface="Microsoft YaHei" charset="0"/>
                <a:ea typeface="Microsoft YaHei" charset="0"/>
                <a:cs typeface="Microsoft YaHei" charset="0"/>
              </a:rPr>
              <a:t>keygen</a:t>
            </a:r>
            <a:r>
              <a:rPr lang="en-US" altLang="zh-CN" dirty="0">
                <a:solidFill>
                  <a:srgbClr val="C00000"/>
                </a:solidFill>
                <a:latin typeface="Microsoft YaHei" charset="0"/>
                <a:ea typeface="Microsoft YaHei" charset="0"/>
                <a:cs typeface="Microsoft YaHei" charset="0"/>
              </a:rPr>
              <a:t> name="security"&gt;</a:t>
            </a:r>
          </a:p>
          <a:p>
            <a:r>
              <a:rPr lang="en-US" altLang="zh-CN" dirty="0">
                <a:solidFill>
                  <a:srgbClr val="C00000"/>
                </a:solidFill>
                <a:latin typeface="Microsoft YaHei" charset="0"/>
                <a:ea typeface="Microsoft YaHei" charset="0"/>
                <a:cs typeface="Microsoft YaHei" charset="0"/>
              </a:rPr>
              <a:t>  &lt;input type="submit"&gt;</a:t>
            </a:r>
          </a:p>
          <a:p>
            <a:r>
              <a:rPr lang="en-US" altLang="zh-CN" dirty="0">
                <a:solidFill>
                  <a:srgbClr val="C00000"/>
                </a:solidFill>
                <a:latin typeface="Microsoft YaHei" charset="0"/>
                <a:ea typeface="Microsoft YaHei" charset="0"/>
                <a:cs typeface="Microsoft YaHei" charset="0"/>
              </a:rPr>
              <a:t>&lt;/form&gt;</a:t>
            </a:r>
            <a:endParaRPr lang="zh-CN" altLang="en-US" dirty="0">
              <a:solidFill>
                <a:srgbClr val="C00000"/>
              </a:solidFill>
              <a:latin typeface="Microsoft YaHei" charset="0"/>
              <a:ea typeface="Microsoft YaHei" charset="0"/>
              <a:cs typeface="Microsoft YaHei" charset="0"/>
            </a:endParaRPr>
          </a:p>
        </p:txBody>
      </p:sp>
      <p:sp>
        <p:nvSpPr>
          <p:cNvPr id="4" name="矩形 3"/>
          <p:cNvSpPr/>
          <p:nvPr/>
        </p:nvSpPr>
        <p:spPr>
          <a:xfrm>
            <a:off x="939800" y="3170010"/>
            <a:ext cx="877163" cy="369332"/>
          </a:xfrm>
          <a:prstGeom prst="rect">
            <a:avLst/>
          </a:prstGeom>
        </p:spPr>
        <p:txBody>
          <a:bodyPr wrap="none">
            <a:spAutoFit/>
          </a:bodyPr>
          <a:lstStyle/>
          <a:p>
            <a:r>
              <a:rPr lang="zh-CN" altLang="en-US" dirty="0" smtClean="0">
                <a:latin typeface="Microsoft YaHei" charset="0"/>
                <a:ea typeface="Microsoft YaHei" charset="0"/>
                <a:cs typeface="Microsoft YaHei" charset="0"/>
              </a:rPr>
              <a:t>示例：</a:t>
            </a:r>
            <a:endParaRPr lang="zh-CN" altLang="en-US" dirty="0">
              <a:latin typeface="Microsoft YaHei" charset="0"/>
              <a:ea typeface="Microsoft YaHei" charset="0"/>
              <a:cs typeface="Microsoft YaHei" charset="0"/>
            </a:endParaRPr>
          </a:p>
        </p:txBody>
      </p:sp>
      <p:sp>
        <p:nvSpPr>
          <p:cNvPr id="13" name="矩形 12"/>
          <p:cNvSpPr/>
          <p:nvPr/>
        </p:nvSpPr>
        <p:spPr>
          <a:xfrm>
            <a:off x="1761208" y="3244945"/>
            <a:ext cx="7700291" cy="1541087"/>
          </a:xfrm>
          <a:prstGeom prst="rect">
            <a:avLst/>
          </a:prstGeom>
          <a:noFill/>
          <a:ln w="25400">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2" name="图片 1"/>
          <p:cNvPicPr>
            <a:picLocks noChangeAspect="1"/>
          </p:cNvPicPr>
          <p:nvPr/>
        </p:nvPicPr>
        <p:blipFill>
          <a:blip r:embed="rId4"/>
          <a:stretch>
            <a:fillRect/>
          </a:stretch>
        </p:blipFill>
        <p:spPr>
          <a:xfrm>
            <a:off x="1751306" y="5085553"/>
            <a:ext cx="5406732" cy="949831"/>
          </a:xfrm>
          <a:prstGeom prst="rect">
            <a:avLst/>
          </a:prstGeom>
        </p:spPr>
      </p:pic>
      <p:sp>
        <p:nvSpPr>
          <p:cNvPr id="11" name="矩形 10"/>
          <p:cNvSpPr/>
          <p:nvPr/>
        </p:nvSpPr>
        <p:spPr>
          <a:xfrm>
            <a:off x="939799" y="5247489"/>
            <a:ext cx="877163" cy="369332"/>
          </a:xfrm>
          <a:prstGeom prst="rect">
            <a:avLst/>
          </a:prstGeom>
        </p:spPr>
        <p:txBody>
          <a:bodyPr wrap="none">
            <a:spAutoFit/>
          </a:bodyPr>
          <a:lstStyle/>
          <a:p>
            <a:r>
              <a:rPr lang="zh-CN" altLang="en-US" dirty="0" smtClean="0">
                <a:latin typeface="Microsoft YaHei" charset="0"/>
                <a:ea typeface="Microsoft YaHei" charset="0"/>
                <a:cs typeface="Microsoft YaHei" charset="0"/>
              </a:rPr>
              <a:t>效果：</a:t>
            </a:r>
            <a:endParaRPr lang="zh-CN" altLang="en-US" dirty="0">
              <a:latin typeface="Microsoft YaHei" charset="0"/>
              <a:ea typeface="Microsoft YaHei" charset="0"/>
              <a:cs typeface="Microsoft YaHei" charset="0"/>
            </a:endParaRPr>
          </a:p>
        </p:txBody>
      </p:sp>
    </p:spTree>
    <p:extLst>
      <p:ext uri="{BB962C8B-B14F-4D97-AF65-F5344CB8AC3E}">
        <p14:creationId xmlns:p14="http://schemas.microsoft.com/office/powerpoint/2010/main" val="1030807178"/>
      </p:ext>
    </p:extLst>
  </p:cSld>
  <p:clrMapOvr>
    <a:masterClrMapping/>
  </p:clrMapOvr>
  <p:transition spd="med"/>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3"/>
          <a:srcRect/>
          <a:stretch>
            <a:fillRect/>
          </a:stretch>
        </a:blipFill>
        <a:effectLst/>
      </p:bgPr>
    </p:bg>
    <p:spTree>
      <p:nvGrpSpPr>
        <p:cNvPr id="1" name=""/>
        <p:cNvGrpSpPr/>
        <p:nvPr/>
      </p:nvGrpSpPr>
      <p:grpSpPr>
        <a:xfrm>
          <a:off x="0" y="0"/>
          <a:ext cx="0" cy="0"/>
          <a:chOff x="0" y="0"/>
          <a:chExt cx="0" cy="0"/>
        </a:xfrm>
      </p:grpSpPr>
      <p:sp>
        <p:nvSpPr>
          <p:cNvPr id="6" name="文本框 5"/>
          <p:cNvSpPr txBox="1"/>
          <p:nvPr/>
        </p:nvSpPr>
        <p:spPr>
          <a:xfrm>
            <a:off x="720000" y="36000"/>
            <a:ext cx="3230372" cy="584775"/>
          </a:xfrm>
          <a:prstGeom prst="rect">
            <a:avLst/>
          </a:prstGeom>
          <a:noFill/>
        </p:spPr>
        <p:txBody>
          <a:bodyPr wrap="none" rtlCol="0">
            <a:spAutoFit/>
          </a:bodyPr>
          <a:lstStyle/>
          <a:p>
            <a:r>
              <a:rPr lang="en-US" altLang="zh-CN" sz="3200" dirty="0">
                <a:solidFill>
                  <a:prstClr val="white"/>
                </a:solidFill>
                <a:latin typeface="Microsoft YaHei" charset="0"/>
                <a:ea typeface="Microsoft YaHei" charset="0"/>
                <a:cs typeface="Microsoft YaHei" charset="0"/>
              </a:rPr>
              <a:t>HTML5</a:t>
            </a:r>
            <a:r>
              <a:rPr lang="zh-CN" altLang="en-US" sz="3200" dirty="0">
                <a:solidFill>
                  <a:prstClr val="white"/>
                </a:solidFill>
                <a:latin typeface="Microsoft YaHei" charset="0"/>
                <a:ea typeface="Microsoft YaHei" charset="0"/>
                <a:cs typeface="Microsoft YaHei" charset="0"/>
              </a:rPr>
              <a:t>新增标签</a:t>
            </a:r>
          </a:p>
        </p:txBody>
      </p:sp>
      <p:sp>
        <p:nvSpPr>
          <p:cNvPr id="7" name="为什么要使用盒模型："/>
          <p:cNvSpPr/>
          <p:nvPr/>
        </p:nvSpPr>
        <p:spPr>
          <a:xfrm>
            <a:off x="720000" y="1080000"/>
            <a:ext cx="669410" cy="64632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571500" indent="-571500" hangingPunct="0">
              <a:buFont typeface="Wingdings" charset="2"/>
              <a:buChar char="l"/>
            </a:pPr>
            <a:endParaRPr lang="zh-CN" altLang="en-US" sz="3600" kern="0" dirty="0">
              <a:solidFill>
                <a:srgbClr val="3A68A3"/>
              </a:solidFill>
            </a:endParaRPr>
          </a:p>
        </p:txBody>
      </p:sp>
      <p:sp>
        <p:nvSpPr>
          <p:cNvPr id="8" name="为什么要使用盒模型："/>
          <p:cNvSpPr/>
          <p:nvPr/>
        </p:nvSpPr>
        <p:spPr>
          <a:xfrm>
            <a:off x="762576" y="1014730"/>
            <a:ext cx="1977460" cy="46166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342900" lvl="0" indent="-342900" hangingPunct="0">
              <a:buFont typeface="Wingdings" charset="2"/>
              <a:buChar char="l"/>
            </a:pPr>
            <a:r>
              <a:rPr lang="zh-CN" altLang="en-US" sz="2400" b="0" kern="0" smtClean="0">
                <a:solidFill>
                  <a:srgbClr val="3A68A3"/>
                </a:solidFill>
                <a:latin typeface="Microsoft YaHei" charset="0"/>
                <a:ea typeface="Microsoft YaHei" charset="0"/>
                <a:cs typeface="Microsoft YaHei" charset="0"/>
              </a:rPr>
              <a:t>新表单元素</a:t>
            </a:r>
            <a:endParaRPr lang="zh-CN" altLang="en-US" sz="2400" b="0" kern="0" dirty="0">
              <a:solidFill>
                <a:srgbClr val="3A68A3"/>
              </a:solidFill>
              <a:latin typeface="Microsoft YaHei" charset="0"/>
              <a:ea typeface="Microsoft YaHei" charset="0"/>
              <a:cs typeface="Microsoft YaHei" charset="0"/>
            </a:endParaRPr>
          </a:p>
        </p:txBody>
      </p:sp>
      <p:sp>
        <p:nvSpPr>
          <p:cNvPr id="9" name="文本框 8"/>
          <p:cNvSpPr txBox="1"/>
          <p:nvPr/>
        </p:nvSpPr>
        <p:spPr>
          <a:xfrm>
            <a:off x="939800" y="1978103"/>
            <a:ext cx="8521700" cy="400110"/>
          </a:xfrm>
          <a:prstGeom prst="rect">
            <a:avLst/>
          </a:prstGeom>
          <a:noFill/>
        </p:spPr>
        <p:txBody>
          <a:bodyPr wrap="square" rtlCol="0">
            <a:spAutoFit/>
          </a:bodyPr>
          <a:lstStyle/>
          <a:p>
            <a:r>
              <a:rPr kumimoji="1" lang="en-US" altLang="zh-CN" sz="2000" dirty="0" smtClean="0">
                <a:latin typeface="Microsoft YaHei" charset="0"/>
                <a:ea typeface="Microsoft YaHei" charset="0"/>
                <a:cs typeface="Microsoft YaHei" charset="0"/>
              </a:rPr>
              <a:t>3.</a:t>
            </a:r>
            <a:r>
              <a:rPr lang="en-US" altLang="zh-CN" sz="2000" dirty="0" smtClean="0">
                <a:latin typeface="Microsoft YaHei" charset="0"/>
                <a:ea typeface="Microsoft YaHei" charset="0"/>
                <a:cs typeface="Microsoft YaHei" charset="0"/>
              </a:rPr>
              <a:t> </a:t>
            </a:r>
            <a:r>
              <a:rPr lang="en-US" altLang="zh-CN" sz="2000" dirty="0">
                <a:solidFill>
                  <a:srgbClr val="C00000"/>
                </a:solidFill>
                <a:latin typeface="Microsoft YaHei" charset="0"/>
                <a:ea typeface="Microsoft YaHei" charset="0"/>
                <a:cs typeface="Microsoft YaHei" charset="0"/>
              </a:rPr>
              <a:t>&lt;output&gt;</a:t>
            </a:r>
            <a:endParaRPr lang="zh-CN" altLang="en-US" sz="2000" dirty="0" smtClean="0">
              <a:solidFill>
                <a:srgbClr val="C00000"/>
              </a:solidFill>
              <a:latin typeface="Microsoft YaHei" charset="0"/>
              <a:ea typeface="Microsoft YaHei" charset="0"/>
              <a:cs typeface="Microsoft YaHei" charset="0"/>
            </a:endParaRPr>
          </a:p>
        </p:txBody>
      </p:sp>
      <p:sp>
        <p:nvSpPr>
          <p:cNvPr id="10" name="文本框 9"/>
          <p:cNvSpPr txBox="1"/>
          <p:nvPr/>
        </p:nvSpPr>
        <p:spPr>
          <a:xfrm>
            <a:off x="939800" y="2543279"/>
            <a:ext cx="8521700" cy="369332"/>
          </a:xfrm>
          <a:prstGeom prst="rect">
            <a:avLst/>
          </a:prstGeom>
          <a:noFill/>
        </p:spPr>
        <p:txBody>
          <a:bodyPr wrap="square" rtlCol="0">
            <a:spAutoFit/>
          </a:bodyPr>
          <a:lstStyle/>
          <a:p>
            <a:r>
              <a:rPr lang="zh-CN" altLang="en-US" dirty="0" smtClean="0">
                <a:latin typeface="Microsoft YaHei" charset="0"/>
                <a:ea typeface="Microsoft YaHei" charset="0"/>
                <a:cs typeface="Microsoft YaHei" charset="0"/>
              </a:rPr>
              <a:t>概述：作为</a:t>
            </a:r>
            <a:r>
              <a:rPr lang="zh-CN" altLang="en-US" dirty="0">
                <a:latin typeface="Microsoft YaHei" charset="0"/>
                <a:ea typeface="Microsoft YaHei" charset="0"/>
                <a:cs typeface="Microsoft YaHei" charset="0"/>
              </a:rPr>
              <a:t>计算结果输出显示</a:t>
            </a:r>
            <a:r>
              <a:rPr lang="en-US" altLang="zh-CN" dirty="0">
                <a:latin typeface="Microsoft YaHei" charset="0"/>
                <a:ea typeface="Microsoft YaHei" charset="0"/>
                <a:cs typeface="Microsoft YaHei" charset="0"/>
              </a:rPr>
              <a:t>(</a:t>
            </a:r>
            <a:r>
              <a:rPr lang="zh-CN" altLang="en-US" dirty="0">
                <a:latin typeface="Microsoft YaHei" charset="0"/>
                <a:ea typeface="Microsoft YaHei" charset="0"/>
                <a:cs typeface="Microsoft YaHei" charset="0"/>
              </a:rPr>
              <a:t>比如执行脚本的输出</a:t>
            </a:r>
            <a:r>
              <a:rPr lang="en-US" altLang="zh-CN" dirty="0">
                <a:latin typeface="Microsoft YaHei" charset="0"/>
                <a:ea typeface="Microsoft YaHei" charset="0"/>
                <a:cs typeface="Microsoft YaHei" charset="0"/>
              </a:rPr>
              <a:t>)</a:t>
            </a:r>
            <a:r>
              <a:rPr lang="zh-CN" altLang="en-US" dirty="0">
                <a:latin typeface="Microsoft YaHei" charset="0"/>
                <a:ea typeface="Microsoft YaHei" charset="0"/>
                <a:cs typeface="Microsoft YaHei" charset="0"/>
              </a:rPr>
              <a:t>。</a:t>
            </a:r>
            <a:endParaRPr lang="zh-CN" altLang="en-US" dirty="0" smtClean="0">
              <a:latin typeface="Microsoft YaHei" charset="0"/>
              <a:ea typeface="Microsoft YaHei" charset="0"/>
              <a:cs typeface="Microsoft YaHei" charset="0"/>
            </a:endParaRPr>
          </a:p>
        </p:txBody>
      </p:sp>
      <p:sp>
        <p:nvSpPr>
          <p:cNvPr id="3" name="矩形 2"/>
          <p:cNvSpPr/>
          <p:nvPr/>
        </p:nvSpPr>
        <p:spPr>
          <a:xfrm>
            <a:off x="1761209" y="3308704"/>
            <a:ext cx="8211466" cy="1477328"/>
          </a:xfrm>
          <a:prstGeom prst="rect">
            <a:avLst/>
          </a:prstGeom>
        </p:spPr>
        <p:txBody>
          <a:bodyPr wrap="square">
            <a:spAutoFit/>
          </a:bodyPr>
          <a:lstStyle/>
          <a:p>
            <a:r>
              <a:rPr lang="en-US" altLang="zh-CN" dirty="0">
                <a:solidFill>
                  <a:srgbClr val="C00000"/>
                </a:solidFill>
                <a:latin typeface="Microsoft YaHei" charset="0"/>
                <a:ea typeface="Microsoft YaHei" charset="0"/>
                <a:cs typeface="Microsoft YaHei" charset="0"/>
              </a:rPr>
              <a:t>&lt;form </a:t>
            </a:r>
            <a:r>
              <a:rPr lang="en-US" altLang="zh-CN" dirty="0" err="1">
                <a:solidFill>
                  <a:srgbClr val="C00000"/>
                </a:solidFill>
                <a:latin typeface="Microsoft YaHei" charset="0"/>
                <a:ea typeface="Microsoft YaHei" charset="0"/>
                <a:cs typeface="Microsoft YaHei" charset="0"/>
              </a:rPr>
              <a:t>oninput</a:t>
            </a:r>
            <a:r>
              <a:rPr lang="en-US" altLang="zh-CN" dirty="0">
                <a:solidFill>
                  <a:srgbClr val="C00000"/>
                </a:solidFill>
                <a:latin typeface="Microsoft YaHei" charset="0"/>
                <a:ea typeface="Microsoft YaHei" charset="0"/>
                <a:cs typeface="Microsoft YaHei" charset="0"/>
              </a:rPr>
              <a:t>="</a:t>
            </a:r>
            <a:r>
              <a:rPr lang="en-US" altLang="zh-CN" dirty="0" err="1">
                <a:solidFill>
                  <a:srgbClr val="C00000"/>
                </a:solidFill>
                <a:latin typeface="Microsoft YaHei" charset="0"/>
                <a:ea typeface="Microsoft YaHei" charset="0"/>
                <a:cs typeface="Microsoft YaHei" charset="0"/>
              </a:rPr>
              <a:t>x.value</a:t>
            </a:r>
            <a:r>
              <a:rPr lang="en-US" altLang="zh-CN" dirty="0">
                <a:solidFill>
                  <a:srgbClr val="C00000"/>
                </a:solidFill>
                <a:latin typeface="Microsoft YaHei" charset="0"/>
                <a:ea typeface="Microsoft YaHei" charset="0"/>
                <a:cs typeface="Microsoft YaHei" charset="0"/>
              </a:rPr>
              <a:t>=</a:t>
            </a:r>
            <a:r>
              <a:rPr lang="en-US" altLang="zh-CN" dirty="0" err="1">
                <a:solidFill>
                  <a:srgbClr val="C00000"/>
                </a:solidFill>
                <a:latin typeface="Microsoft YaHei" charset="0"/>
                <a:ea typeface="Microsoft YaHei" charset="0"/>
                <a:cs typeface="Microsoft YaHei" charset="0"/>
              </a:rPr>
              <a:t>parseInt</a:t>
            </a:r>
            <a:r>
              <a:rPr lang="en-US" altLang="zh-CN" dirty="0">
                <a:solidFill>
                  <a:srgbClr val="C00000"/>
                </a:solidFill>
                <a:latin typeface="Microsoft YaHei" charset="0"/>
                <a:ea typeface="Microsoft YaHei" charset="0"/>
                <a:cs typeface="Microsoft YaHei" charset="0"/>
              </a:rPr>
              <a:t>(</a:t>
            </a:r>
            <a:r>
              <a:rPr lang="en-US" altLang="zh-CN" dirty="0" err="1">
                <a:solidFill>
                  <a:srgbClr val="C00000"/>
                </a:solidFill>
                <a:latin typeface="Microsoft YaHei" charset="0"/>
                <a:ea typeface="Microsoft YaHei" charset="0"/>
                <a:cs typeface="Microsoft YaHei" charset="0"/>
              </a:rPr>
              <a:t>a.value</a:t>
            </a:r>
            <a:r>
              <a:rPr lang="en-US" altLang="zh-CN" dirty="0">
                <a:solidFill>
                  <a:srgbClr val="C00000"/>
                </a:solidFill>
                <a:latin typeface="Microsoft YaHei" charset="0"/>
                <a:ea typeface="Microsoft YaHei" charset="0"/>
                <a:cs typeface="Microsoft YaHei" charset="0"/>
              </a:rPr>
              <a:t>)+</a:t>
            </a:r>
            <a:r>
              <a:rPr lang="en-US" altLang="zh-CN" dirty="0" err="1">
                <a:solidFill>
                  <a:srgbClr val="C00000"/>
                </a:solidFill>
                <a:latin typeface="Microsoft YaHei" charset="0"/>
                <a:ea typeface="Microsoft YaHei" charset="0"/>
                <a:cs typeface="Microsoft YaHei" charset="0"/>
              </a:rPr>
              <a:t>parseInt</a:t>
            </a:r>
            <a:r>
              <a:rPr lang="en-US" altLang="zh-CN" dirty="0">
                <a:solidFill>
                  <a:srgbClr val="C00000"/>
                </a:solidFill>
                <a:latin typeface="Microsoft YaHei" charset="0"/>
                <a:ea typeface="Microsoft YaHei" charset="0"/>
                <a:cs typeface="Microsoft YaHei" charset="0"/>
              </a:rPr>
              <a:t>(</a:t>
            </a:r>
            <a:r>
              <a:rPr lang="en-US" altLang="zh-CN" dirty="0" err="1">
                <a:solidFill>
                  <a:srgbClr val="C00000"/>
                </a:solidFill>
                <a:latin typeface="Microsoft YaHei" charset="0"/>
                <a:ea typeface="Microsoft YaHei" charset="0"/>
                <a:cs typeface="Microsoft YaHei" charset="0"/>
              </a:rPr>
              <a:t>b.value</a:t>
            </a:r>
            <a:r>
              <a:rPr lang="en-US" altLang="zh-CN" dirty="0" smtClean="0">
                <a:solidFill>
                  <a:srgbClr val="C00000"/>
                </a:solidFill>
                <a:latin typeface="Microsoft YaHei" charset="0"/>
                <a:ea typeface="Microsoft YaHei" charset="0"/>
                <a:cs typeface="Microsoft YaHei" charset="0"/>
              </a:rPr>
              <a:t>)"&gt; </a:t>
            </a:r>
            <a:r>
              <a:rPr lang="en-US" altLang="zh-CN" dirty="0">
                <a:solidFill>
                  <a:srgbClr val="C00000"/>
                </a:solidFill>
                <a:latin typeface="Microsoft YaHei" charset="0"/>
                <a:ea typeface="Microsoft YaHei" charset="0"/>
                <a:cs typeface="Microsoft YaHei" charset="0"/>
              </a:rPr>
              <a:t>0</a:t>
            </a:r>
          </a:p>
          <a:p>
            <a:r>
              <a:rPr lang="en-US" altLang="zh-CN" dirty="0">
                <a:solidFill>
                  <a:srgbClr val="C00000"/>
                </a:solidFill>
                <a:latin typeface="Microsoft YaHei" charset="0"/>
                <a:ea typeface="Microsoft YaHei" charset="0"/>
                <a:cs typeface="Microsoft YaHei" charset="0"/>
              </a:rPr>
              <a:t>  &lt;input type="range" id="a" value="</a:t>
            </a:r>
            <a:r>
              <a:rPr lang="en-US" altLang="zh-CN" dirty="0" smtClean="0">
                <a:solidFill>
                  <a:srgbClr val="C00000"/>
                </a:solidFill>
                <a:latin typeface="Microsoft YaHei" charset="0"/>
                <a:ea typeface="Microsoft YaHei" charset="0"/>
                <a:cs typeface="Microsoft YaHei" charset="0"/>
              </a:rPr>
              <a:t>50”&gt;100 </a:t>
            </a:r>
            <a:r>
              <a:rPr lang="en-US" altLang="zh-CN" dirty="0">
                <a:solidFill>
                  <a:srgbClr val="C00000"/>
                </a:solidFill>
                <a:latin typeface="Microsoft YaHei" charset="0"/>
                <a:ea typeface="Microsoft YaHei" charset="0"/>
                <a:cs typeface="Microsoft YaHei" charset="0"/>
              </a:rPr>
              <a:t>+</a:t>
            </a:r>
          </a:p>
          <a:p>
            <a:r>
              <a:rPr lang="en-US" altLang="zh-CN" dirty="0">
                <a:solidFill>
                  <a:srgbClr val="C00000"/>
                </a:solidFill>
                <a:latin typeface="Microsoft YaHei" charset="0"/>
                <a:ea typeface="Microsoft YaHei" charset="0"/>
                <a:cs typeface="Microsoft YaHei" charset="0"/>
              </a:rPr>
              <a:t>  &lt;input type="number" id="b" value="</a:t>
            </a:r>
            <a:r>
              <a:rPr lang="en-US" altLang="zh-CN" dirty="0" smtClean="0">
                <a:solidFill>
                  <a:srgbClr val="C00000"/>
                </a:solidFill>
                <a:latin typeface="Microsoft YaHei" charset="0"/>
                <a:ea typeface="Microsoft YaHei" charset="0"/>
                <a:cs typeface="Microsoft YaHei" charset="0"/>
              </a:rPr>
              <a:t>50”&gt;=</a:t>
            </a:r>
            <a:endParaRPr lang="en-US" altLang="zh-CN" dirty="0">
              <a:solidFill>
                <a:srgbClr val="C00000"/>
              </a:solidFill>
              <a:latin typeface="Microsoft YaHei" charset="0"/>
              <a:ea typeface="Microsoft YaHei" charset="0"/>
              <a:cs typeface="Microsoft YaHei" charset="0"/>
            </a:endParaRPr>
          </a:p>
          <a:p>
            <a:r>
              <a:rPr lang="en-US" altLang="zh-CN" dirty="0">
                <a:solidFill>
                  <a:srgbClr val="C00000"/>
                </a:solidFill>
                <a:latin typeface="Microsoft YaHei" charset="0"/>
                <a:ea typeface="Microsoft YaHei" charset="0"/>
                <a:cs typeface="Microsoft YaHei" charset="0"/>
              </a:rPr>
              <a:t>  &lt;output name="x" for="a b"&gt;&lt;/output&gt;</a:t>
            </a:r>
          </a:p>
          <a:p>
            <a:r>
              <a:rPr lang="en-US" altLang="zh-CN" dirty="0">
                <a:solidFill>
                  <a:srgbClr val="C00000"/>
                </a:solidFill>
                <a:latin typeface="Microsoft YaHei" charset="0"/>
                <a:ea typeface="Microsoft YaHei" charset="0"/>
                <a:cs typeface="Microsoft YaHei" charset="0"/>
              </a:rPr>
              <a:t>&lt;/form&gt;</a:t>
            </a:r>
            <a:endParaRPr lang="zh-CN" altLang="en-US" dirty="0">
              <a:solidFill>
                <a:srgbClr val="C00000"/>
              </a:solidFill>
              <a:latin typeface="Microsoft YaHei" charset="0"/>
              <a:ea typeface="Microsoft YaHei" charset="0"/>
              <a:cs typeface="Microsoft YaHei" charset="0"/>
            </a:endParaRPr>
          </a:p>
        </p:txBody>
      </p:sp>
      <p:sp>
        <p:nvSpPr>
          <p:cNvPr id="4" name="矩形 3"/>
          <p:cNvSpPr/>
          <p:nvPr/>
        </p:nvSpPr>
        <p:spPr>
          <a:xfrm>
            <a:off x="939800" y="3170010"/>
            <a:ext cx="877163" cy="369332"/>
          </a:xfrm>
          <a:prstGeom prst="rect">
            <a:avLst/>
          </a:prstGeom>
        </p:spPr>
        <p:txBody>
          <a:bodyPr wrap="none">
            <a:spAutoFit/>
          </a:bodyPr>
          <a:lstStyle/>
          <a:p>
            <a:r>
              <a:rPr lang="zh-CN" altLang="en-US" dirty="0" smtClean="0">
                <a:latin typeface="Microsoft YaHei" charset="0"/>
                <a:ea typeface="Microsoft YaHei" charset="0"/>
                <a:cs typeface="Microsoft YaHei" charset="0"/>
              </a:rPr>
              <a:t>示例：</a:t>
            </a:r>
            <a:endParaRPr lang="zh-CN" altLang="en-US" dirty="0">
              <a:latin typeface="Microsoft YaHei" charset="0"/>
              <a:ea typeface="Microsoft YaHei" charset="0"/>
              <a:cs typeface="Microsoft YaHei" charset="0"/>
            </a:endParaRPr>
          </a:p>
        </p:txBody>
      </p:sp>
      <p:sp>
        <p:nvSpPr>
          <p:cNvPr id="13" name="矩形 12"/>
          <p:cNvSpPr/>
          <p:nvPr/>
        </p:nvSpPr>
        <p:spPr>
          <a:xfrm>
            <a:off x="1761208" y="3244945"/>
            <a:ext cx="7700291" cy="1541087"/>
          </a:xfrm>
          <a:prstGeom prst="rect">
            <a:avLst/>
          </a:prstGeom>
          <a:noFill/>
          <a:ln w="25400">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矩形 10"/>
          <p:cNvSpPr/>
          <p:nvPr/>
        </p:nvSpPr>
        <p:spPr>
          <a:xfrm>
            <a:off x="939799" y="5247489"/>
            <a:ext cx="877163" cy="369332"/>
          </a:xfrm>
          <a:prstGeom prst="rect">
            <a:avLst/>
          </a:prstGeom>
        </p:spPr>
        <p:txBody>
          <a:bodyPr wrap="none">
            <a:spAutoFit/>
          </a:bodyPr>
          <a:lstStyle/>
          <a:p>
            <a:r>
              <a:rPr lang="zh-CN" altLang="en-US" dirty="0" smtClean="0">
                <a:latin typeface="Microsoft YaHei" charset="0"/>
                <a:ea typeface="Microsoft YaHei" charset="0"/>
                <a:cs typeface="Microsoft YaHei" charset="0"/>
              </a:rPr>
              <a:t>效果：</a:t>
            </a:r>
            <a:endParaRPr lang="zh-CN" altLang="en-US" dirty="0">
              <a:latin typeface="Microsoft YaHei" charset="0"/>
              <a:ea typeface="Microsoft YaHei" charset="0"/>
              <a:cs typeface="Microsoft YaHei" charset="0"/>
            </a:endParaRPr>
          </a:p>
        </p:txBody>
      </p:sp>
      <p:pic>
        <p:nvPicPr>
          <p:cNvPr id="5" name="图片 4"/>
          <p:cNvPicPr>
            <a:picLocks noChangeAspect="1"/>
          </p:cNvPicPr>
          <p:nvPr/>
        </p:nvPicPr>
        <p:blipFill>
          <a:blip r:embed="rId4"/>
          <a:stretch>
            <a:fillRect/>
          </a:stretch>
        </p:blipFill>
        <p:spPr>
          <a:xfrm>
            <a:off x="1761208" y="5118366"/>
            <a:ext cx="5268241" cy="925502"/>
          </a:xfrm>
          <a:prstGeom prst="rect">
            <a:avLst/>
          </a:prstGeom>
        </p:spPr>
      </p:pic>
    </p:spTree>
    <p:extLst>
      <p:ext uri="{BB962C8B-B14F-4D97-AF65-F5344CB8AC3E}">
        <p14:creationId xmlns:p14="http://schemas.microsoft.com/office/powerpoint/2010/main" val="923701159"/>
      </p:ext>
    </p:extLst>
  </p:cSld>
  <p:clrMapOvr>
    <a:masterClrMapping/>
  </p:clrMapOvr>
  <p:transition spd="med"/>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rotWithShape="1">
          <a:blip r:embed="rId3"/>
          <a:srcRect/>
          <a:stretch>
            <a:fillRect/>
          </a:stretch>
        </a:blipFill>
        <a:effectLst/>
      </p:bgPr>
    </p:bg>
    <p:spTree>
      <p:nvGrpSpPr>
        <p:cNvPr id="1" name=""/>
        <p:cNvGrpSpPr/>
        <p:nvPr/>
      </p:nvGrpSpPr>
      <p:grpSpPr>
        <a:xfrm>
          <a:off x="0" y="0"/>
          <a:ext cx="0" cy="0"/>
          <a:chOff x="0" y="0"/>
          <a:chExt cx="0" cy="0"/>
        </a:xfrm>
      </p:grpSpPr>
      <p:sp>
        <p:nvSpPr>
          <p:cNvPr id="6" name="文本框 5"/>
          <p:cNvSpPr txBox="1"/>
          <p:nvPr/>
        </p:nvSpPr>
        <p:spPr>
          <a:xfrm>
            <a:off x="720000" y="36000"/>
            <a:ext cx="3230372" cy="584775"/>
          </a:xfrm>
          <a:prstGeom prst="rect">
            <a:avLst/>
          </a:prstGeom>
          <a:noFill/>
        </p:spPr>
        <p:txBody>
          <a:bodyPr wrap="none" rtlCol="0">
            <a:spAutoFit/>
          </a:bodyPr>
          <a:lstStyle/>
          <a:p>
            <a:r>
              <a:rPr lang="en-US" altLang="zh-CN" sz="3200" dirty="0">
                <a:solidFill>
                  <a:prstClr val="white"/>
                </a:solidFill>
                <a:latin typeface="Microsoft YaHei" charset="0"/>
                <a:ea typeface="Microsoft YaHei" charset="0"/>
                <a:cs typeface="Microsoft YaHei" charset="0"/>
              </a:rPr>
              <a:t>HTML5</a:t>
            </a:r>
            <a:r>
              <a:rPr lang="zh-CN" altLang="en-US" sz="3200" dirty="0">
                <a:solidFill>
                  <a:prstClr val="white"/>
                </a:solidFill>
                <a:latin typeface="Microsoft YaHei" charset="0"/>
                <a:ea typeface="Microsoft YaHei" charset="0"/>
                <a:cs typeface="Microsoft YaHei" charset="0"/>
              </a:rPr>
              <a:t>新增标签</a:t>
            </a:r>
          </a:p>
        </p:txBody>
      </p:sp>
      <p:sp>
        <p:nvSpPr>
          <p:cNvPr id="7" name="为什么要使用盒模型："/>
          <p:cNvSpPr/>
          <p:nvPr/>
        </p:nvSpPr>
        <p:spPr>
          <a:xfrm>
            <a:off x="720000" y="1080000"/>
            <a:ext cx="669410" cy="64632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571500" indent="-571500" hangingPunct="0">
              <a:buFont typeface="Wingdings" charset="2"/>
              <a:buChar char="l"/>
            </a:pPr>
            <a:endParaRPr lang="zh-CN" altLang="en-US" sz="3600" kern="0" dirty="0">
              <a:solidFill>
                <a:srgbClr val="3A68A3"/>
              </a:solidFill>
            </a:endParaRPr>
          </a:p>
        </p:txBody>
      </p:sp>
      <p:sp>
        <p:nvSpPr>
          <p:cNvPr id="8" name="为什么要使用盒模型："/>
          <p:cNvSpPr/>
          <p:nvPr/>
        </p:nvSpPr>
        <p:spPr>
          <a:xfrm>
            <a:off x="762576" y="1014730"/>
            <a:ext cx="1977460" cy="46166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342900" lvl="0" indent="-342900" hangingPunct="0">
              <a:buFont typeface="Wingdings" charset="2"/>
              <a:buChar char="l"/>
            </a:pPr>
            <a:r>
              <a:rPr lang="zh-CN" altLang="en-US" sz="2400" b="0" kern="0" dirty="0" smtClean="0">
                <a:solidFill>
                  <a:srgbClr val="3A68A3"/>
                </a:solidFill>
                <a:latin typeface="Microsoft YaHei" charset="0"/>
                <a:ea typeface="Microsoft YaHei" charset="0"/>
                <a:cs typeface="Microsoft YaHei" charset="0"/>
              </a:rPr>
              <a:t>画布新元素</a:t>
            </a:r>
            <a:endParaRPr lang="zh-CN" altLang="en-US" sz="2400" b="0" kern="0" dirty="0">
              <a:solidFill>
                <a:srgbClr val="3A68A3"/>
              </a:solidFill>
              <a:latin typeface="Microsoft YaHei" charset="0"/>
              <a:ea typeface="Microsoft YaHei" charset="0"/>
              <a:cs typeface="Microsoft YaHei" charset="0"/>
            </a:endParaRPr>
          </a:p>
        </p:txBody>
      </p:sp>
      <p:sp>
        <p:nvSpPr>
          <p:cNvPr id="9" name="文本框 8"/>
          <p:cNvSpPr txBox="1"/>
          <p:nvPr/>
        </p:nvSpPr>
        <p:spPr>
          <a:xfrm>
            <a:off x="939800" y="1978103"/>
            <a:ext cx="8521700" cy="400110"/>
          </a:xfrm>
          <a:prstGeom prst="rect">
            <a:avLst/>
          </a:prstGeom>
          <a:noFill/>
        </p:spPr>
        <p:txBody>
          <a:bodyPr wrap="square" rtlCol="0">
            <a:spAutoFit/>
          </a:bodyPr>
          <a:lstStyle/>
          <a:p>
            <a:r>
              <a:rPr lang="en-US" altLang="zh-CN" sz="2000" dirty="0" smtClean="0">
                <a:solidFill>
                  <a:srgbClr val="C00000"/>
                </a:solidFill>
                <a:latin typeface="Microsoft YaHei" charset="0"/>
                <a:ea typeface="Microsoft YaHei" charset="0"/>
                <a:cs typeface="Microsoft YaHei" charset="0"/>
              </a:rPr>
              <a:t>&lt;canvas</a:t>
            </a:r>
            <a:r>
              <a:rPr lang="en-US" altLang="zh-CN" sz="2000" dirty="0">
                <a:solidFill>
                  <a:srgbClr val="C00000"/>
                </a:solidFill>
                <a:latin typeface="Microsoft YaHei" charset="0"/>
                <a:ea typeface="Microsoft YaHei" charset="0"/>
                <a:cs typeface="Microsoft YaHei" charset="0"/>
              </a:rPr>
              <a:t>&gt;</a:t>
            </a:r>
            <a:endParaRPr lang="zh-CN" altLang="en-US" sz="2000" dirty="0" smtClean="0">
              <a:solidFill>
                <a:srgbClr val="C00000"/>
              </a:solidFill>
              <a:latin typeface="Microsoft YaHei" charset="0"/>
              <a:ea typeface="Microsoft YaHei" charset="0"/>
              <a:cs typeface="Microsoft YaHei" charset="0"/>
            </a:endParaRPr>
          </a:p>
        </p:txBody>
      </p:sp>
      <p:sp>
        <p:nvSpPr>
          <p:cNvPr id="10" name="文本框 9"/>
          <p:cNvSpPr txBox="1"/>
          <p:nvPr/>
        </p:nvSpPr>
        <p:spPr>
          <a:xfrm>
            <a:off x="939800" y="2543279"/>
            <a:ext cx="8521700" cy="369332"/>
          </a:xfrm>
          <a:prstGeom prst="rect">
            <a:avLst/>
          </a:prstGeom>
          <a:noFill/>
        </p:spPr>
        <p:txBody>
          <a:bodyPr wrap="square" rtlCol="0">
            <a:spAutoFit/>
          </a:bodyPr>
          <a:lstStyle/>
          <a:p>
            <a:r>
              <a:rPr lang="zh-CN" altLang="en-US" dirty="0" smtClean="0">
                <a:latin typeface="Microsoft YaHei" charset="0"/>
                <a:ea typeface="Microsoft YaHei" charset="0"/>
                <a:cs typeface="Microsoft YaHei" charset="0"/>
              </a:rPr>
              <a:t>概述：定义</a:t>
            </a:r>
            <a:r>
              <a:rPr lang="zh-CN" altLang="en-US" dirty="0">
                <a:latin typeface="Microsoft YaHei" charset="0"/>
                <a:ea typeface="Microsoft YaHei" charset="0"/>
                <a:cs typeface="Microsoft YaHei" charset="0"/>
              </a:rPr>
              <a:t>图形，比如图表和其他</a:t>
            </a:r>
            <a:r>
              <a:rPr lang="zh-CN" altLang="en-US" dirty="0" smtClean="0">
                <a:latin typeface="Microsoft YaHei" charset="0"/>
                <a:ea typeface="Microsoft YaHei" charset="0"/>
                <a:cs typeface="Microsoft YaHei" charset="0"/>
              </a:rPr>
              <a:t>图像。</a:t>
            </a:r>
          </a:p>
        </p:txBody>
      </p:sp>
      <p:sp>
        <p:nvSpPr>
          <p:cNvPr id="3" name="矩形 2"/>
          <p:cNvSpPr/>
          <p:nvPr/>
        </p:nvSpPr>
        <p:spPr>
          <a:xfrm>
            <a:off x="1761209" y="3308704"/>
            <a:ext cx="7700290" cy="2308324"/>
          </a:xfrm>
          <a:prstGeom prst="rect">
            <a:avLst/>
          </a:prstGeom>
        </p:spPr>
        <p:txBody>
          <a:bodyPr wrap="square">
            <a:spAutoFit/>
          </a:bodyPr>
          <a:lstStyle/>
          <a:p>
            <a:r>
              <a:rPr lang="en-US" altLang="zh-CN" dirty="0">
                <a:solidFill>
                  <a:srgbClr val="C00000"/>
                </a:solidFill>
                <a:latin typeface="Microsoft YaHei" charset="0"/>
                <a:ea typeface="Microsoft YaHei" charset="0"/>
                <a:cs typeface="Microsoft YaHei" charset="0"/>
              </a:rPr>
              <a:t>&lt;canvas id="</a:t>
            </a:r>
            <a:r>
              <a:rPr lang="en-US" altLang="zh-CN" dirty="0" err="1">
                <a:solidFill>
                  <a:srgbClr val="C00000"/>
                </a:solidFill>
                <a:latin typeface="Microsoft YaHei" charset="0"/>
                <a:ea typeface="Microsoft YaHei" charset="0"/>
                <a:cs typeface="Microsoft YaHei" charset="0"/>
              </a:rPr>
              <a:t>myCanvas</a:t>
            </a:r>
            <a:r>
              <a:rPr lang="en-US" altLang="zh-CN" dirty="0">
                <a:solidFill>
                  <a:srgbClr val="C00000"/>
                </a:solidFill>
                <a:latin typeface="Microsoft YaHei" charset="0"/>
                <a:ea typeface="Microsoft YaHei" charset="0"/>
                <a:cs typeface="Microsoft YaHei" charset="0"/>
              </a:rPr>
              <a:t>"&gt;your browser does not support the canvas tag &lt;/canvas</a:t>
            </a:r>
            <a:r>
              <a:rPr lang="en-US" altLang="zh-CN" dirty="0" smtClean="0">
                <a:solidFill>
                  <a:srgbClr val="C00000"/>
                </a:solidFill>
                <a:latin typeface="Microsoft YaHei" charset="0"/>
                <a:ea typeface="Microsoft YaHei" charset="0"/>
                <a:cs typeface="Microsoft YaHei" charset="0"/>
              </a:rPr>
              <a:t>&gt;</a:t>
            </a:r>
            <a:endParaRPr lang="en-US" altLang="zh-CN" dirty="0">
              <a:solidFill>
                <a:srgbClr val="C00000"/>
              </a:solidFill>
              <a:latin typeface="Microsoft YaHei" charset="0"/>
              <a:ea typeface="Microsoft YaHei" charset="0"/>
              <a:cs typeface="Microsoft YaHei" charset="0"/>
            </a:endParaRPr>
          </a:p>
          <a:p>
            <a:r>
              <a:rPr lang="en-US" altLang="zh-CN" dirty="0">
                <a:solidFill>
                  <a:srgbClr val="C00000"/>
                </a:solidFill>
                <a:latin typeface="Microsoft YaHei" charset="0"/>
                <a:ea typeface="Microsoft YaHei" charset="0"/>
                <a:cs typeface="Microsoft YaHei" charset="0"/>
              </a:rPr>
              <a:t>&lt;script</a:t>
            </a:r>
            <a:r>
              <a:rPr lang="en-US" altLang="zh-CN" dirty="0" smtClean="0">
                <a:solidFill>
                  <a:srgbClr val="C00000"/>
                </a:solidFill>
                <a:latin typeface="Microsoft YaHei" charset="0"/>
                <a:ea typeface="Microsoft YaHei" charset="0"/>
                <a:cs typeface="Microsoft YaHei" charset="0"/>
              </a:rPr>
              <a:t>&gt;</a:t>
            </a:r>
            <a:endParaRPr lang="en-US" altLang="zh-CN" dirty="0">
              <a:solidFill>
                <a:srgbClr val="C00000"/>
              </a:solidFill>
              <a:latin typeface="Microsoft YaHei" charset="0"/>
              <a:ea typeface="Microsoft YaHei" charset="0"/>
              <a:cs typeface="Microsoft YaHei" charset="0"/>
            </a:endParaRPr>
          </a:p>
          <a:p>
            <a:r>
              <a:rPr lang="en-US" altLang="zh-CN" dirty="0" err="1">
                <a:solidFill>
                  <a:srgbClr val="C00000"/>
                </a:solidFill>
                <a:latin typeface="Microsoft YaHei" charset="0"/>
                <a:ea typeface="Microsoft YaHei" charset="0"/>
                <a:cs typeface="Microsoft YaHei" charset="0"/>
              </a:rPr>
              <a:t>var</a:t>
            </a:r>
            <a:r>
              <a:rPr lang="en-US" altLang="zh-CN" dirty="0">
                <a:solidFill>
                  <a:srgbClr val="C00000"/>
                </a:solidFill>
                <a:latin typeface="Microsoft YaHei" charset="0"/>
                <a:ea typeface="Microsoft YaHei" charset="0"/>
                <a:cs typeface="Microsoft YaHei" charset="0"/>
              </a:rPr>
              <a:t> canvas=</a:t>
            </a:r>
            <a:r>
              <a:rPr lang="en-US" altLang="zh-CN" dirty="0" err="1">
                <a:solidFill>
                  <a:srgbClr val="C00000"/>
                </a:solidFill>
                <a:latin typeface="Microsoft YaHei" charset="0"/>
                <a:ea typeface="Microsoft YaHei" charset="0"/>
                <a:cs typeface="Microsoft YaHei" charset="0"/>
              </a:rPr>
              <a:t>document.getElementById</a:t>
            </a:r>
            <a:r>
              <a:rPr lang="en-US" altLang="zh-CN" dirty="0">
                <a:solidFill>
                  <a:srgbClr val="C00000"/>
                </a:solidFill>
                <a:latin typeface="Microsoft YaHei" charset="0"/>
                <a:ea typeface="Microsoft YaHei" charset="0"/>
                <a:cs typeface="Microsoft YaHei" charset="0"/>
              </a:rPr>
              <a:t>('</a:t>
            </a:r>
            <a:r>
              <a:rPr lang="en-US" altLang="zh-CN" dirty="0" err="1">
                <a:solidFill>
                  <a:srgbClr val="C00000"/>
                </a:solidFill>
                <a:latin typeface="Microsoft YaHei" charset="0"/>
                <a:ea typeface="Microsoft YaHei" charset="0"/>
                <a:cs typeface="Microsoft YaHei" charset="0"/>
              </a:rPr>
              <a:t>myCanvas</a:t>
            </a:r>
            <a:r>
              <a:rPr lang="en-US" altLang="zh-CN" dirty="0">
                <a:solidFill>
                  <a:srgbClr val="C00000"/>
                </a:solidFill>
                <a:latin typeface="Microsoft YaHei" charset="0"/>
                <a:ea typeface="Microsoft YaHei" charset="0"/>
                <a:cs typeface="Microsoft YaHei" charset="0"/>
              </a:rPr>
              <a:t>');</a:t>
            </a:r>
          </a:p>
          <a:p>
            <a:r>
              <a:rPr lang="en-US" altLang="zh-CN" dirty="0" err="1">
                <a:solidFill>
                  <a:srgbClr val="C00000"/>
                </a:solidFill>
                <a:latin typeface="Microsoft YaHei" charset="0"/>
                <a:ea typeface="Microsoft YaHei" charset="0"/>
                <a:cs typeface="Microsoft YaHei" charset="0"/>
              </a:rPr>
              <a:t>var</a:t>
            </a:r>
            <a:r>
              <a:rPr lang="en-US" altLang="zh-CN" dirty="0">
                <a:solidFill>
                  <a:srgbClr val="C00000"/>
                </a:solidFill>
                <a:latin typeface="Microsoft YaHei" charset="0"/>
                <a:ea typeface="Microsoft YaHei" charset="0"/>
                <a:cs typeface="Microsoft YaHei" charset="0"/>
              </a:rPr>
              <a:t> </a:t>
            </a:r>
            <a:r>
              <a:rPr lang="en-US" altLang="zh-CN" dirty="0" err="1">
                <a:solidFill>
                  <a:srgbClr val="C00000"/>
                </a:solidFill>
                <a:latin typeface="Microsoft YaHei" charset="0"/>
                <a:ea typeface="Microsoft YaHei" charset="0"/>
                <a:cs typeface="Microsoft YaHei" charset="0"/>
              </a:rPr>
              <a:t>ctx</a:t>
            </a:r>
            <a:r>
              <a:rPr lang="en-US" altLang="zh-CN" dirty="0">
                <a:solidFill>
                  <a:srgbClr val="C00000"/>
                </a:solidFill>
                <a:latin typeface="Microsoft YaHei" charset="0"/>
                <a:ea typeface="Microsoft YaHei" charset="0"/>
                <a:cs typeface="Microsoft YaHei" charset="0"/>
              </a:rPr>
              <a:t>=</a:t>
            </a:r>
            <a:r>
              <a:rPr lang="en-US" altLang="zh-CN" dirty="0" err="1">
                <a:solidFill>
                  <a:srgbClr val="C00000"/>
                </a:solidFill>
                <a:latin typeface="Microsoft YaHei" charset="0"/>
                <a:ea typeface="Microsoft YaHei" charset="0"/>
                <a:cs typeface="Microsoft YaHei" charset="0"/>
              </a:rPr>
              <a:t>canvas.getContext</a:t>
            </a:r>
            <a:r>
              <a:rPr lang="en-US" altLang="zh-CN" dirty="0">
                <a:solidFill>
                  <a:srgbClr val="C00000"/>
                </a:solidFill>
                <a:latin typeface="Microsoft YaHei" charset="0"/>
                <a:ea typeface="Microsoft YaHei" charset="0"/>
                <a:cs typeface="Microsoft YaHei" charset="0"/>
              </a:rPr>
              <a:t>('2d');</a:t>
            </a:r>
          </a:p>
          <a:p>
            <a:r>
              <a:rPr lang="en-US" altLang="zh-CN" dirty="0" err="1">
                <a:solidFill>
                  <a:srgbClr val="C00000"/>
                </a:solidFill>
                <a:latin typeface="Microsoft YaHei" charset="0"/>
                <a:ea typeface="Microsoft YaHei" charset="0"/>
                <a:cs typeface="Microsoft YaHei" charset="0"/>
              </a:rPr>
              <a:t>ctx.fillStyle</a:t>
            </a:r>
            <a:r>
              <a:rPr lang="en-US" altLang="zh-CN" dirty="0">
                <a:solidFill>
                  <a:srgbClr val="C00000"/>
                </a:solidFill>
                <a:latin typeface="Microsoft YaHei" charset="0"/>
                <a:ea typeface="Microsoft YaHei" charset="0"/>
                <a:cs typeface="Microsoft YaHei" charset="0"/>
              </a:rPr>
              <a:t>='#FF0000';</a:t>
            </a:r>
          </a:p>
          <a:p>
            <a:r>
              <a:rPr lang="mr-IN" altLang="zh-CN" dirty="0" err="1">
                <a:solidFill>
                  <a:srgbClr val="C00000"/>
                </a:solidFill>
                <a:latin typeface="Microsoft YaHei" charset="0"/>
                <a:ea typeface="Microsoft YaHei" charset="0"/>
                <a:cs typeface="Microsoft YaHei" charset="0"/>
              </a:rPr>
              <a:t>ctx.fillRect</a:t>
            </a:r>
            <a:r>
              <a:rPr lang="mr-IN" altLang="zh-CN" dirty="0">
                <a:solidFill>
                  <a:srgbClr val="C00000"/>
                </a:solidFill>
                <a:latin typeface="Microsoft YaHei" charset="0"/>
                <a:ea typeface="Microsoft YaHei" charset="0"/>
                <a:cs typeface="Microsoft YaHei" charset="0"/>
              </a:rPr>
              <a:t>(0,0,80,100</a:t>
            </a:r>
            <a:r>
              <a:rPr lang="mr-IN" altLang="zh-CN" dirty="0" smtClean="0">
                <a:solidFill>
                  <a:srgbClr val="C00000"/>
                </a:solidFill>
                <a:latin typeface="Microsoft YaHei" charset="0"/>
                <a:ea typeface="Microsoft YaHei" charset="0"/>
                <a:cs typeface="Microsoft YaHei" charset="0"/>
              </a:rPr>
              <a:t>);</a:t>
            </a:r>
            <a:endParaRPr lang="mr-IN" altLang="zh-CN" dirty="0">
              <a:solidFill>
                <a:srgbClr val="C00000"/>
              </a:solidFill>
              <a:latin typeface="Microsoft YaHei" charset="0"/>
              <a:ea typeface="Microsoft YaHei" charset="0"/>
              <a:cs typeface="Microsoft YaHei" charset="0"/>
            </a:endParaRPr>
          </a:p>
          <a:p>
            <a:r>
              <a:rPr lang="en-US" altLang="zh-CN" dirty="0">
                <a:solidFill>
                  <a:srgbClr val="C00000"/>
                </a:solidFill>
                <a:latin typeface="Microsoft YaHei" charset="0"/>
                <a:ea typeface="Microsoft YaHei" charset="0"/>
                <a:cs typeface="Microsoft YaHei" charset="0"/>
              </a:rPr>
              <a:t>&lt;/script&gt;</a:t>
            </a:r>
            <a:endParaRPr lang="zh-CN" altLang="en-US" dirty="0">
              <a:solidFill>
                <a:srgbClr val="C00000"/>
              </a:solidFill>
              <a:latin typeface="Microsoft YaHei" charset="0"/>
              <a:ea typeface="Microsoft YaHei" charset="0"/>
              <a:cs typeface="Microsoft YaHei" charset="0"/>
            </a:endParaRPr>
          </a:p>
        </p:txBody>
      </p:sp>
      <p:sp>
        <p:nvSpPr>
          <p:cNvPr id="4" name="矩形 3"/>
          <p:cNvSpPr/>
          <p:nvPr/>
        </p:nvSpPr>
        <p:spPr>
          <a:xfrm>
            <a:off x="939800" y="3170010"/>
            <a:ext cx="877163" cy="369332"/>
          </a:xfrm>
          <a:prstGeom prst="rect">
            <a:avLst/>
          </a:prstGeom>
        </p:spPr>
        <p:txBody>
          <a:bodyPr wrap="none">
            <a:spAutoFit/>
          </a:bodyPr>
          <a:lstStyle/>
          <a:p>
            <a:r>
              <a:rPr lang="zh-CN" altLang="en-US" dirty="0" smtClean="0">
                <a:latin typeface="Microsoft YaHei" charset="0"/>
                <a:ea typeface="Microsoft YaHei" charset="0"/>
                <a:cs typeface="Microsoft YaHei" charset="0"/>
              </a:rPr>
              <a:t>示例：</a:t>
            </a:r>
            <a:endParaRPr lang="zh-CN" altLang="en-US" dirty="0">
              <a:latin typeface="Microsoft YaHei" charset="0"/>
              <a:ea typeface="Microsoft YaHei" charset="0"/>
              <a:cs typeface="Microsoft YaHei" charset="0"/>
            </a:endParaRPr>
          </a:p>
        </p:txBody>
      </p:sp>
      <p:sp>
        <p:nvSpPr>
          <p:cNvPr id="13" name="矩形 12"/>
          <p:cNvSpPr/>
          <p:nvPr/>
        </p:nvSpPr>
        <p:spPr>
          <a:xfrm>
            <a:off x="1761208" y="3244945"/>
            <a:ext cx="7700291" cy="2512918"/>
          </a:xfrm>
          <a:prstGeom prst="rect">
            <a:avLst/>
          </a:prstGeom>
          <a:noFill/>
          <a:ln w="25400">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1235886493"/>
      </p:ext>
    </p:extLst>
  </p:cSld>
  <p:clrMapOvr>
    <a:masterClrMapping/>
  </p:clrMapOvr>
  <p:transition spd="med"/>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rotWithShape="1">
          <a:blip r:embed="rId3"/>
          <a:srcRect/>
          <a:stretch>
            <a:fillRect/>
          </a:stretch>
        </a:blipFill>
        <a:effectLst/>
      </p:bgPr>
    </p:bg>
    <p:spTree>
      <p:nvGrpSpPr>
        <p:cNvPr id="1" name=""/>
        <p:cNvGrpSpPr/>
        <p:nvPr/>
      </p:nvGrpSpPr>
      <p:grpSpPr>
        <a:xfrm>
          <a:off x="0" y="0"/>
          <a:ext cx="0" cy="0"/>
          <a:chOff x="0" y="0"/>
          <a:chExt cx="0" cy="0"/>
        </a:xfrm>
      </p:grpSpPr>
      <p:sp>
        <p:nvSpPr>
          <p:cNvPr id="6" name="文本框 5"/>
          <p:cNvSpPr txBox="1"/>
          <p:nvPr/>
        </p:nvSpPr>
        <p:spPr>
          <a:xfrm>
            <a:off x="720000" y="36000"/>
            <a:ext cx="3230372" cy="584775"/>
          </a:xfrm>
          <a:prstGeom prst="rect">
            <a:avLst/>
          </a:prstGeom>
          <a:noFill/>
        </p:spPr>
        <p:txBody>
          <a:bodyPr wrap="none" rtlCol="0">
            <a:spAutoFit/>
          </a:bodyPr>
          <a:lstStyle/>
          <a:p>
            <a:r>
              <a:rPr lang="en-US" altLang="zh-CN" sz="3200" dirty="0">
                <a:solidFill>
                  <a:prstClr val="white"/>
                </a:solidFill>
                <a:latin typeface="Microsoft YaHei" charset="0"/>
                <a:ea typeface="Microsoft YaHei" charset="0"/>
                <a:cs typeface="Microsoft YaHei" charset="0"/>
              </a:rPr>
              <a:t>HTML5</a:t>
            </a:r>
            <a:r>
              <a:rPr lang="zh-CN" altLang="en-US" sz="3200" dirty="0">
                <a:solidFill>
                  <a:prstClr val="white"/>
                </a:solidFill>
                <a:latin typeface="Microsoft YaHei" charset="0"/>
                <a:ea typeface="Microsoft YaHei" charset="0"/>
                <a:cs typeface="Microsoft YaHei" charset="0"/>
              </a:rPr>
              <a:t>新增标签</a:t>
            </a:r>
          </a:p>
        </p:txBody>
      </p:sp>
      <p:sp>
        <p:nvSpPr>
          <p:cNvPr id="7" name="为什么要使用盒模型："/>
          <p:cNvSpPr/>
          <p:nvPr/>
        </p:nvSpPr>
        <p:spPr>
          <a:xfrm>
            <a:off x="720000" y="1080000"/>
            <a:ext cx="669410" cy="64632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571500" indent="-571500" hangingPunct="0">
              <a:buFont typeface="Wingdings" charset="2"/>
              <a:buChar char="l"/>
            </a:pPr>
            <a:endParaRPr lang="zh-CN" altLang="en-US" sz="3600" kern="0" dirty="0">
              <a:solidFill>
                <a:srgbClr val="3A68A3"/>
              </a:solidFill>
            </a:endParaRPr>
          </a:p>
        </p:txBody>
      </p:sp>
      <p:sp>
        <p:nvSpPr>
          <p:cNvPr id="9" name="文本框 8"/>
          <p:cNvSpPr txBox="1"/>
          <p:nvPr/>
        </p:nvSpPr>
        <p:spPr>
          <a:xfrm>
            <a:off x="939800" y="1978103"/>
            <a:ext cx="8521700" cy="400110"/>
          </a:xfrm>
          <a:prstGeom prst="rect">
            <a:avLst/>
          </a:prstGeom>
          <a:noFill/>
        </p:spPr>
        <p:txBody>
          <a:bodyPr wrap="square" rtlCol="0">
            <a:spAutoFit/>
          </a:bodyPr>
          <a:lstStyle/>
          <a:p>
            <a:r>
              <a:rPr lang="en-US" altLang="zh-CN" sz="2000" dirty="0">
                <a:solidFill>
                  <a:srgbClr val="C00000"/>
                </a:solidFill>
                <a:latin typeface="Microsoft YaHei" charset="0"/>
                <a:ea typeface="Microsoft YaHei" charset="0"/>
                <a:cs typeface="Microsoft YaHei" charset="0"/>
              </a:rPr>
              <a:t>&lt;canvas&gt;</a:t>
            </a:r>
            <a:endParaRPr lang="zh-CN" altLang="en-US" sz="2000" dirty="0">
              <a:solidFill>
                <a:srgbClr val="C00000"/>
              </a:solidFill>
              <a:latin typeface="Microsoft YaHei" charset="0"/>
              <a:ea typeface="Microsoft YaHei" charset="0"/>
              <a:cs typeface="Microsoft YaHei" charset="0"/>
            </a:endParaRPr>
          </a:p>
        </p:txBody>
      </p:sp>
      <p:sp>
        <p:nvSpPr>
          <p:cNvPr id="4" name="矩形 3"/>
          <p:cNvSpPr/>
          <p:nvPr/>
        </p:nvSpPr>
        <p:spPr>
          <a:xfrm>
            <a:off x="939800" y="2510593"/>
            <a:ext cx="877163" cy="369332"/>
          </a:xfrm>
          <a:prstGeom prst="rect">
            <a:avLst/>
          </a:prstGeom>
        </p:spPr>
        <p:txBody>
          <a:bodyPr wrap="none">
            <a:spAutoFit/>
          </a:bodyPr>
          <a:lstStyle/>
          <a:p>
            <a:r>
              <a:rPr lang="zh-CN" altLang="en-US" smtClean="0">
                <a:latin typeface="Microsoft YaHei" charset="0"/>
                <a:ea typeface="Microsoft YaHei" charset="0"/>
                <a:cs typeface="Microsoft YaHei" charset="0"/>
              </a:rPr>
              <a:t>效果：</a:t>
            </a:r>
            <a:endParaRPr lang="zh-CN" altLang="en-US" dirty="0">
              <a:latin typeface="Microsoft YaHei" charset="0"/>
              <a:ea typeface="Microsoft YaHei" charset="0"/>
              <a:cs typeface="Microsoft YaHei" charset="0"/>
            </a:endParaRPr>
          </a:p>
        </p:txBody>
      </p:sp>
      <p:sp>
        <p:nvSpPr>
          <p:cNvPr id="8" name="为什么要使用盒模型："/>
          <p:cNvSpPr/>
          <p:nvPr/>
        </p:nvSpPr>
        <p:spPr>
          <a:xfrm>
            <a:off x="762576" y="1014730"/>
            <a:ext cx="1977460" cy="46166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342900" lvl="0" indent="-342900" hangingPunct="0">
              <a:buFont typeface="Wingdings" charset="2"/>
              <a:buChar char="l"/>
            </a:pPr>
            <a:r>
              <a:rPr lang="zh-CN" altLang="en-US" sz="2400" b="0" kern="0" dirty="0" smtClean="0">
                <a:solidFill>
                  <a:srgbClr val="3A68A3"/>
                </a:solidFill>
                <a:latin typeface="Microsoft YaHei" charset="0"/>
                <a:ea typeface="Microsoft YaHei" charset="0"/>
                <a:cs typeface="Microsoft YaHei" charset="0"/>
              </a:rPr>
              <a:t>画布新元素</a:t>
            </a:r>
            <a:endParaRPr lang="zh-CN" altLang="en-US" sz="2400" b="0" kern="0" dirty="0">
              <a:solidFill>
                <a:srgbClr val="3A68A3"/>
              </a:solidFill>
              <a:latin typeface="Microsoft YaHei" charset="0"/>
              <a:ea typeface="Microsoft YaHei" charset="0"/>
              <a:cs typeface="Microsoft YaHei" charset="0"/>
            </a:endParaRPr>
          </a:p>
        </p:txBody>
      </p:sp>
      <p:pic>
        <p:nvPicPr>
          <p:cNvPr id="2" name="图片 1"/>
          <p:cNvPicPr>
            <a:picLocks noChangeAspect="1"/>
          </p:cNvPicPr>
          <p:nvPr/>
        </p:nvPicPr>
        <p:blipFill>
          <a:blip r:embed="rId4"/>
          <a:stretch>
            <a:fillRect/>
          </a:stretch>
        </p:blipFill>
        <p:spPr>
          <a:xfrm>
            <a:off x="1810815" y="2463907"/>
            <a:ext cx="2897104" cy="3708292"/>
          </a:xfrm>
          <a:prstGeom prst="rect">
            <a:avLst/>
          </a:prstGeom>
        </p:spPr>
      </p:pic>
    </p:spTree>
    <p:extLst>
      <p:ext uri="{BB962C8B-B14F-4D97-AF65-F5344CB8AC3E}">
        <p14:creationId xmlns:p14="http://schemas.microsoft.com/office/powerpoint/2010/main" val="158173759"/>
      </p:ext>
    </p:extLst>
  </p:cSld>
  <p:clrMapOvr>
    <a:masterClrMapping/>
  </p:clrMapOvr>
  <p:transition spd="med"/>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rotWithShape="1">
          <a:blip r:embed="rId3"/>
          <a:srcRect/>
          <a:stretch>
            <a:fillRect/>
          </a:stretch>
        </a:blipFill>
        <a:effectLst/>
      </p:bgPr>
    </p:bg>
    <p:spTree>
      <p:nvGrpSpPr>
        <p:cNvPr id="1" name=""/>
        <p:cNvGrpSpPr/>
        <p:nvPr/>
      </p:nvGrpSpPr>
      <p:grpSpPr>
        <a:xfrm>
          <a:off x="0" y="0"/>
          <a:ext cx="0" cy="0"/>
          <a:chOff x="0" y="0"/>
          <a:chExt cx="0" cy="0"/>
        </a:xfrm>
      </p:grpSpPr>
      <p:sp>
        <p:nvSpPr>
          <p:cNvPr id="6" name="文本框 5"/>
          <p:cNvSpPr txBox="1"/>
          <p:nvPr/>
        </p:nvSpPr>
        <p:spPr>
          <a:xfrm>
            <a:off x="720000" y="36000"/>
            <a:ext cx="3230372" cy="584775"/>
          </a:xfrm>
          <a:prstGeom prst="rect">
            <a:avLst/>
          </a:prstGeom>
          <a:noFill/>
        </p:spPr>
        <p:txBody>
          <a:bodyPr wrap="none" rtlCol="0">
            <a:spAutoFit/>
          </a:bodyPr>
          <a:lstStyle/>
          <a:p>
            <a:r>
              <a:rPr lang="en-US" altLang="zh-CN" sz="3200" dirty="0">
                <a:solidFill>
                  <a:prstClr val="white"/>
                </a:solidFill>
                <a:latin typeface="Microsoft YaHei" charset="0"/>
                <a:ea typeface="Microsoft YaHei" charset="0"/>
                <a:cs typeface="Microsoft YaHei" charset="0"/>
              </a:rPr>
              <a:t>HTML5</a:t>
            </a:r>
            <a:r>
              <a:rPr lang="zh-CN" altLang="en-US" sz="3200" dirty="0">
                <a:solidFill>
                  <a:prstClr val="white"/>
                </a:solidFill>
                <a:latin typeface="Microsoft YaHei" charset="0"/>
                <a:ea typeface="Microsoft YaHei" charset="0"/>
                <a:cs typeface="Microsoft YaHei" charset="0"/>
              </a:rPr>
              <a:t>新增标签</a:t>
            </a:r>
          </a:p>
        </p:txBody>
      </p:sp>
      <p:sp>
        <p:nvSpPr>
          <p:cNvPr id="7" name="为什么要使用盒模型："/>
          <p:cNvSpPr/>
          <p:nvPr/>
        </p:nvSpPr>
        <p:spPr>
          <a:xfrm>
            <a:off x="720000" y="1080000"/>
            <a:ext cx="669410" cy="64632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571500" indent="-571500" hangingPunct="0">
              <a:buFont typeface="Wingdings" charset="2"/>
              <a:buChar char="l"/>
            </a:pPr>
            <a:endParaRPr lang="zh-CN" altLang="en-US" sz="3600" kern="0" dirty="0">
              <a:solidFill>
                <a:srgbClr val="3A68A3"/>
              </a:solidFill>
            </a:endParaRPr>
          </a:p>
        </p:txBody>
      </p:sp>
      <p:sp>
        <p:nvSpPr>
          <p:cNvPr id="8" name="为什么要使用盒模型："/>
          <p:cNvSpPr/>
          <p:nvPr/>
        </p:nvSpPr>
        <p:spPr>
          <a:xfrm>
            <a:off x="762576" y="1014730"/>
            <a:ext cx="2900790" cy="46166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342900" lvl="0" indent="-342900" hangingPunct="0">
              <a:buFont typeface="Wingdings" charset="2"/>
              <a:buChar char="l"/>
            </a:pPr>
            <a:r>
              <a:rPr lang="zh-CN" altLang="en-US" sz="2400" b="0" kern="0" dirty="0">
                <a:solidFill>
                  <a:srgbClr val="3A68A3"/>
                </a:solidFill>
                <a:latin typeface="Microsoft YaHei" charset="0"/>
                <a:ea typeface="Microsoft YaHei" charset="0"/>
                <a:cs typeface="Microsoft YaHei" charset="0"/>
              </a:rPr>
              <a:t>新语义和结构元素</a:t>
            </a:r>
          </a:p>
        </p:txBody>
      </p:sp>
      <p:sp>
        <p:nvSpPr>
          <p:cNvPr id="9" name="文本框 8"/>
          <p:cNvSpPr txBox="1"/>
          <p:nvPr/>
        </p:nvSpPr>
        <p:spPr>
          <a:xfrm>
            <a:off x="939800" y="1978103"/>
            <a:ext cx="8521700" cy="400110"/>
          </a:xfrm>
          <a:prstGeom prst="rect">
            <a:avLst/>
          </a:prstGeom>
          <a:noFill/>
        </p:spPr>
        <p:txBody>
          <a:bodyPr wrap="square" rtlCol="0">
            <a:spAutoFit/>
          </a:bodyPr>
          <a:lstStyle/>
          <a:p>
            <a:r>
              <a:rPr kumimoji="1" lang="en-US" altLang="zh-CN" sz="2000" dirty="0" smtClean="0">
                <a:latin typeface="Microsoft YaHei" charset="0"/>
                <a:ea typeface="Microsoft YaHei" charset="0"/>
                <a:cs typeface="Microsoft YaHei" charset="0"/>
              </a:rPr>
              <a:t>1.</a:t>
            </a:r>
            <a:r>
              <a:rPr lang="en-US" altLang="zh-CN" sz="2000" dirty="0" smtClean="0">
                <a:latin typeface="Microsoft YaHei" charset="0"/>
                <a:ea typeface="Microsoft YaHei" charset="0"/>
                <a:cs typeface="Microsoft YaHei" charset="0"/>
              </a:rPr>
              <a:t> </a:t>
            </a:r>
            <a:r>
              <a:rPr lang="en-US" altLang="zh-CN" sz="2000" dirty="0">
                <a:solidFill>
                  <a:srgbClr val="C00000"/>
                </a:solidFill>
                <a:latin typeface="Microsoft YaHei" charset="0"/>
                <a:ea typeface="Microsoft YaHei" charset="0"/>
                <a:cs typeface="Microsoft YaHei" charset="0"/>
              </a:rPr>
              <a:t>&lt;article&gt;</a:t>
            </a:r>
            <a:endParaRPr lang="zh-CN" altLang="en-US" sz="2000" dirty="0" smtClean="0">
              <a:solidFill>
                <a:srgbClr val="C00000"/>
              </a:solidFill>
              <a:latin typeface="Microsoft YaHei" charset="0"/>
              <a:ea typeface="Microsoft YaHei" charset="0"/>
              <a:cs typeface="Microsoft YaHei" charset="0"/>
            </a:endParaRPr>
          </a:p>
        </p:txBody>
      </p:sp>
      <p:sp>
        <p:nvSpPr>
          <p:cNvPr id="10" name="文本框 9"/>
          <p:cNvSpPr txBox="1"/>
          <p:nvPr/>
        </p:nvSpPr>
        <p:spPr>
          <a:xfrm>
            <a:off x="939800" y="2543279"/>
            <a:ext cx="8521700" cy="369332"/>
          </a:xfrm>
          <a:prstGeom prst="rect">
            <a:avLst/>
          </a:prstGeom>
          <a:noFill/>
        </p:spPr>
        <p:txBody>
          <a:bodyPr wrap="square" rtlCol="0">
            <a:spAutoFit/>
          </a:bodyPr>
          <a:lstStyle/>
          <a:p>
            <a:r>
              <a:rPr lang="zh-CN" altLang="en-US" dirty="0" smtClean="0">
                <a:latin typeface="Microsoft YaHei" charset="0"/>
                <a:ea typeface="Microsoft YaHei" charset="0"/>
                <a:cs typeface="Microsoft YaHei" charset="0"/>
              </a:rPr>
              <a:t>概述：</a:t>
            </a:r>
            <a:r>
              <a:rPr lang="en-US" altLang="zh-CN" dirty="0">
                <a:latin typeface="Microsoft YaHei" charset="0"/>
                <a:ea typeface="Microsoft YaHei" charset="0"/>
                <a:cs typeface="Microsoft YaHei" charset="0"/>
              </a:rPr>
              <a:t>&lt;article&gt; </a:t>
            </a:r>
            <a:r>
              <a:rPr lang="zh-CN" altLang="en-US" dirty="0">
                <a:latin typeface="Microsoft YaHei" charset="0"/>
                <a:ea typeface="Microsoft YaHei" charset="0"/>
                <a:cs typeface="Microsoft YaHei" charset="0"/>
              </a:rPr>
              <a:t>标签定义独立的内容。</a:t>
            </a:r>
            <a:endParaRPr lang="zh-CN" altLang="en-US" dirty="0" smtClean="0">
              <a:latin typeface="Microsoft YaHei" charset="0"/>
              <a:ea typeface="Microsoft YaHei" charset="0"/>
              <a:cs typeface="Microsoft YaHei" charset="0"/>
            </a:endParaRPr>
          </a:p>
        </p:txBody>
      </p:sp>
      <p:sp>
        <p:nvSpPr>
          <p:cNvPr id="3" name="矩形 2"/>
          <p:cNvSpPr/>
          <p:nvPr/>
        </p:nvSpPr>
        <p:spPr>
          <a:xfrm>
            <a:off x="1761209" y="3308704"/>
            <a:ext cx="7411366" cy="2031325"/>
          </a:xfrm>
          <a:prstGeom prst="rect">
            <a:avLst/>
          </a:prstGeom>
        </p:spPr>
        <p:txBody>
          <a:bodyPr wrap="square">
            <a:spAutoFit/>
          </a:bodyPr>
          <a:lstStyle/>
          <a:p>
            <a:r>
              <a:rPr lang="en-US" altLang="zh-CN" dirty="0">
                <a:solidFill>
                  <a:srgbClr val="C00000"/>
                </a:solidFill>
                <a:latin typeface="Microsoft YaHei" charset="0"/>
                <a:ea typeface="Microsoft YaHei" charset="0"/>
                <a:cs typeface="Microsoft YaHei" charset="0"/>
              </a:rPr>
              <a:t>&lt;article&gt;</a:t>
            </a:r>
          </a:p>
          <a:p>
            <a:r>
              <a:rPr lang="en-US" altLang="zh-CN" dirty="0">
                <a:solidFill>
                  <a:srgbClr val="C00000"/>
                </a:solidFill>
                <a:latin typeface="Microsoft YaHei" charset="0"/>
                <a:ea typeface="Microsoft YaHei" charset="0"/>
                <a:cs typeface="Microsoft YaHei" charset="0"/>
              </a:rPr>
              <a:t>    &lt;h1&gt;</a:t>
            </a:r>
            <a:r>
              <a:rPr lang="zh-CN" altLang="en-US" dirty="0">
                <a:solidFill>
                  <a:srgbClr val="C00000"/>
                </a:solidFill>
                <a:latin typeface="Microsoft YaHei" charset="0"/>
                <a:ea typeface="Microsoft YaHei" charset="0"/>
                <a:cs typeface="Microsoft YaHei" charset="0"/>
              </a:rPr>
              <a:t>中国足协被曝要搬家</a:t>
            </a:r>
            <a:r>
              <a:rPr lang="en-US" altLang="zh-CN" dirty="0">
                <a:solidFill>
                  <a:srgbClr val="C00000"/>
                </a:solidFill>
                <a:latin typeface="Microsoft YaHei" charset="0"/>
                <a:ea typeface="Microsoft YaHei" charset="0"/>
                <a:cs typeface="Microsoft YaHei" charset="0"/>
              </a:rPr>
              <a:t>&lt;/h1&gt;</a:t>
            </a:r>
          </a:p>
          <a:p>
            <a:r>
              <a:rPr lang="en-US" altLang="zh-CN" dirty="0">
                <a:solidFill>
                  <a:srgbClr val="C00000"/>
                </a:solidFill>
                <a:latin typeface="Microsoft YaHei" charset="0"/>
                <a:ea typeface="Microsoft YaHei" charset="0"/>
                <a:cs typeface="Microsoft YaHei" charset="0"/>
              </a:rPr>
              <a:t>    &lt;p&gt; </a:t>
            </a:r>
            <a:r>
              <a:rPr lang="zh-CN" altLang="en-US" dirty="0">
                <a:solidFill>
                  <a:srgbClr val="C00000"/>
                </a:solidFill>
                <a:latin typeface="Microsoft YaHei" charset="0"/>
                <a:ea typeface="Microsoft YaHei" charset="0"/>
                <a:cs typeface="Microsoft YaHei" charset="0"/>
              </a:rPr>
              <a:t>近日有媒体获悉，中国足协已与北京一家体育文化投资有限责任公司签署合作意向书，把南海子体育产业园一期建设成中国足球中心，让其成为中国足球管理大本营。中国足协确实有意要从目前位于北京东城区夕照寺街的东玖大厦搬到南海子公园。（来源：网易体育）　</a:t>
            </a:r>
            <a:r>
              <a:rPr lang="en-US" altLang="zh-CN" dirty="0">
                <a:solidFill>
                  <a:srgbClr val="C00000"/>
                </a:solidFill>
                <a:latin typeface="Microsoft YaHei" charset="0"/>
                <a:ea typeface="Microsoft YaHei" charset="0"/>
                <a:cs typeface="Microsoft YaHei" charset="0"/>
              </a:rPr>
              <a:t>&lt;/p&gt;</a:t>
            </a:r>
          </a:p>
          <a:p>
            <a:r>
              <a:rPr lang="en-US" altLang="zh-CN" dirty="0">
                <a:solidFill>
                  <a:srgbClr val="C00000"/>
                </a:solidFill>
                <a:latin typeface="Microsoft YaHei" charset="0"/>
                <a:ea typeface="Microsoft YaHei" charset="0"/>
                <a:cs typeface="Microsoft YaHei" charset="0"/>
              </a:rPr>
              <a:t>&lt;/article&gt;</a:t>
            </a:r>
            <a:endParaRPr lang="zh-CN" altLang="en-US" dirty="0">
              <a:solidFill>
                <a:srgbClr val="C00000"/>
              </a:solidFill>
              <a:latin typeface="Microsoft YaHei" charset="0"/>
              <a:ea typeface="Microsoft YaHei" charset="0"/>
              <a:cs typeface="Microsoft YaHei" charset="0"/>
            </a:endParaRPr>
          </a:p>
        </p:txBody>
      </p:sp>
      <p:sp>
        <p:nvSpPr>
          <p:cNvPr id="4" name="矩形 3"/>
          <p:cNvSpPr/>
          <p:nvPr/>
        </p:nvSpPr>
        <p:spPr>
          <a:xfrm>
            <a:off x="939800" y="3170010"/>
            <a:ext cx="877163" cy="369332"/>
          </a:xfrm>
          <a:prstGeom prst="rect">
            <a:avLst/>
          </a:prstGeom>
        </p:spPr>
        <p:txBody>
          <a:bodyPr wrap="none">
            <a:spAutoFit/>
          </a:bodyPr>
          <a:lstStyle/>
          <a:p>
            <a:r>
              <a:rPr lang="zh-CN" altLang="en-US" dirty="0" smtClean="0">
                <a:latin typeface="Microsoft YaHei" charset="0"/>
                <a:ea typeface="Microsoft YaHei" charset="0"/>
                <a:cs typeface="Microsoft YaHei" charset="0"/>
              </a:rPr>
              <a:t>示例：</a:t>
            </a:r>
            <a:endParaRPr lang="zh-CN" altLang="en-US" dirty="0">
              <a:latin typeface="Microsoft YaHei" charset="0"/>
              <a:ea typeface="Microsoft YaHei" charset="0"/>
              <a:cs typeface="Microsoft YaHei" charset="0"/>
            </a:endParaRPr>
          </a:p>
        </p:txBody>
      </p:sp>
      <p:sp>
        <p:nvSpPr>
          <p:cNvPr id="13" name="矩形 12"/>
          <p:cNvSpPr/>
          <p:nvPr/>
        </p:nvSpPr>
        <p:spPr>
          <a:xfrm>
            <a:off x="1761208" y="3244945"/>
            <a:ext cx="7700291" cy="2198593"/>
          </a:xfrm>
          <a:prstGeom prst="rect">
            <a:avLst/>
          </a:prstGeom>
          <a:noFill/>
          <a:ln w="25400">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1051327936"/>
      </p:ext>
    </p:extLst>
  </p:cSld>
  <p:clrMapOvr>
    <a:masterClrMapping/>
  </p:clrMapOvr>
  <p:transition spd="med"/>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rotWithShape="1">
          <a:blip r:embed="rId3"/>
          <a:srcRect/>
          <a:stretch>
            <a:fillRect/>
          </a:stretch>
        </a:blipFill>
        <a:effectLst/>
      </p:bgPr>
    </p:bg>
    <p:spTree>
      <p:nvGrpSpPr>
        <p:cNvPr id="1" name=""/>
        <p:cNvGrpSpPr/>
        <p:nvPr/>
      </p:nvGrpSpPr>
      <p:grpSpPr>
        <a:xfrm>
          <a:off x="0" y="0"/>
          <a:ext cx="0" cy="0"/>
          <a:chOff x="0" y="0"/>
          <a:chExt cx="0" cy="0"/>
        </a:xfrm>
      </p:grpSpPr>
      <p:sp>
        <p:nvSpPr>
          <p:cNvPr id="6" name="文本框 5"/>
          <p:cNvSpPr txBox="1"/>
          <p:nvPr/>
        </p:nvSpPr>
        <p:spPr>
          <a:xfrm>
            <a:off x="720000" y="36000"/>
            <a:ext cx="3230372" cy="584775"/>
          </a:xfrm>
          <a:prstGeom prst="rect">
            <a:avLst/>
          </a:prstGeom>
          <a:noFill/>
        </p:spPr>
        <p:txBody>
          <a:bodyPr wrap="none" rtlCol="0">
            <a:spAutoFit/>
          </a:bodyPr>
          <a:lstStyle/>
          <a:p>
            <a:r>
              <a:rPr lang="en-US" altLang="zh-CN" sz="3200" dirty="0">
                <a:solidFill>
                  <a:prstClr val="white"/>
                </a:solidFill>
                <a:latin typeface="Microsoft YaHei" charset="0"/>
                <a:ea typeface="Microsoft YaHei" charset="0"/>
                <a:cs typeface="Microsoft YaHei" charset="0"/>
              </a:rPr>
              <a:t>HTML5</a:t>
            </a:r>
            <a:r>
              <a:rPr lang="zh-CN" altLang="en-US" sz="3200" dirty="0">
                <a:solidFill>
                  <a:prstClr val="white"/>
                </a:solidFill>
                <a:latin typeface="Microsoft YaHei" charset="0"/>
                <a:ea typeface="Microsoft YaHei" charset="0"/>
                <a:cs typeface="Microsoft YaHei" charset="0"/>
              </a:rPr>
              <a:t>新增标签</a:t>
            </a:r>
          </a:p>
        </p:txBody>
      </p:sp>
      <p:sp>
        <p:nvSpPr>
          <p:cNvPr id="7" name="为什么要使用盒模型："/>
          <p:cNvSpPr/>
          <p:nvPr/>
        </p:nvSpPr>
        <p:spPr>
          <a:xfrm>
            <a:off x="720000" y="1080000"/>
            <a:ext cx="669410" cy="64632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571500" indent="-571500" hangingPunct="0">
              <a:buFont typeface="Wingdings" charset="2"/>
              <a:buChar char="l"/>
            </a:pPr>
            <a:endParaRPr lang="zh-CN" altLang="en-US" sz="3600" kern="0" dirty="0">
              <a:solidFill>
                <a:srgbClr val="3A68A3"/>
              </a:solidFill>
            </a:endParaRPr>
          </a:p>
        </p:txBody>
      </p:sp>
      <p:sp>
        <p:nvSpPr>
          <p:cNvPr id="8" name="为什么要使用盒模型："/>
          <p:cNvSpPr/>
          <p:nvPr/>
        </p:nvSpPr>
        <p:spPr>
          <a:xfrm>
            <a:off x="762576" y="1014730"/>
            <a:ext cx="2900790" cy="46166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342900" lvl="0" indent="-342900" hangingPunct="0">
              <a:buFont typeface="Wingdings" charset="2"/>
              <a:buChar char="l"/>
            </a:pPr>
            <a:r>
              <a:rPr lang="zh-CN" altLang="en-US" sz="2400" b="0" kern="0" dirty="0">
                <a:solidFill>
                  <a:srgbClr val="3A68A3"/>
                </a:solidFill>
                <a:latin typeface="Microsoft YaHei" charset="0"/>
                <a:ea typeface="Microsoft YaHei" charset="0"/>
                <a:cs typeface="Microsoft YaHei" charset="0"/>
              </a:rPr>
              <a:t>新语义和结构元素</a:t>
            </a:r>
          </a:p>
        </p:txBody>
      </p:sp>
      <p:sp>
        <p:nvSpPr>
          <p:cNvPr id="9" name="文本框 8"/>
          <p:cNvSpPr txBox="1"/>
          <p:nvPr/>
        </p:nvSpPr>
        <p:spPr>
          <a:xfrm>
            <a:off x="939800" y="1978103"/>
            <a:ext cx="8521700" cy="400110"/>
          </a:xfrm>
          <a:prstGeom prst="rect">
            <a:avLst/>
          </a:prstGeom>
          <a:noFill/>
        </p:spPr>
        <p:txBody>
          <a:bodyPr wrap="square" rtlCol="0">
            <a:spAutoFit/>
          </a:bodyPr>
          <a:lstStyle/>
          <a:p>
            <a:r>
              <a:rPr kumimoji="1" lang="en-US" altLang="zh-CN" sz="2000" dirty="0" smtClean="0">
                <a:latin typeface="Microsoft YaHei" charset="0"/>
                <a:ea typeface="Microsoft YaHei" charset="0"/>
                <a:cs typeface="Microsoft YaHei" charset="0"/>
              </a:rPr>
              <a:t>1.</a:t>
            </a:r>
            <a:r>
              <a:rPr lang="en-US" altLang="zh-CN" sz="2000" dirty="0" smtClean="0">
                <a:latin typeface="Microsoft YaHei" charset="0"/>
                <a:ea typeface="Microsoft YaHei" charset="0"/>
                <a:cs typeface="Microsoft YaHei" charset="0"/>
              </a:rPr>
              <a:t> </a:t>
            </a:r>
            <a:r>
              <a:rPr lang="en-US" altLang="zh-CN" sz="2000" dirty="0">
                <a:solidFill>
                  <a:srgbClr val="C00000"/>
                </a:solidFill>
                <a:latin typeface="Microsoft YaHei" charset="0"/>
                <a:ea typeface="Microsoft YaHei" charset="0"/>
                <a:cs typeface="Microsoft YaHei" charset="0"/>
              </a:rPr>
              <a:t>&lt;article&gt;</a:t>
            </a:r>
            <a:endParaRPr lang="zh-CN" altLang="en-US" sz="2000" dirty="0" smtClean="0">
              <a:solidFill>
                <a:srgbClr val="C00000"/>
              </a:solidFill>
              <a:latin typeface="Microsoft YaHei" charset="0"/>
              <a:ea typeface="Microsoft YaHei" charset="0"/>
              <a:cs typeface="Microsoft YaHei" charset="0"/>
            </a:endParaRPr>
          </a:p>
        </p:txBody>
      </p:sp>
      <p:sp>
        <p:nvSpPr>
          <p:cNvPr id="10" name="文本框 9"/>
          <p:cNvSpPr txBox="1"/>
          <p:nvPr/>
        </p:nvSpPr>
        <p:spPr>
          <a:xfrm>
            <a:off x="939800" y="2543279"/>
            <a:ext cx="8521700" cy="369332"/>
          </a:xfrm>
          <a:prstGeom prst="rect">
            <a:avLst/>
          </a:prstGeom>
          <a:noFill/>
        </p:spPr>
        <p:txBody>
          <a:bodyPr wrap="square" rtlCol="0">
            <a:spAutoFit/>
          </a:bodyPr>
          <a:lstStyle/>
          <a:p>
            <a:r>
              <a:rPr lang="zh-CN" altLang="en-US" dirty="0" smtClean="0">
                <a:latin typeface="Microsoft YaHei" charset="0"/>
                <a:ea typeface="Microsoft YaHei" charset="0"/>
                <a:cs typeface="Microsoft YaHei" charset="0"/>
              </a:rPr>
              <a:t>效果：</a:t>
            </a:r>
          </a:p>
        </p:txBody>
      </p:sp>
      <p:pic>
        <p:nvPicPr>
          <p:cNvPr id="2" name="图片 1"/>
          <p:cNvPicPr>
            <a:picLocks noChangeAspect="1"/>
          </p:cNvPicPr>
          <p:nvPr/>
        </p:nvPicPr>
        <p:blipFill>
          <a:blip r:embed="rId4"/>
          <a:stretch>
            <a:fillRect/>
          </a:stretch>
        </p:blipFill>
        <p:spPr>
          <a:xfrm>
            <a:off x="1389410" y="3301862"/>
            <a:ext cx="7258051" cy="1381998"/>
          </a:xfrm>
          <a:prstGeom prst="rect">
            <a:avLst/>
          </a:prstGeom>
        </p:spPr>
      </p:pic>
    </p:spTree>
    <p:extLst>
      <p:ext uri="{BB962C8B-B14F-4D97-AF65-F5344CB8AC3E}">
        <p14:creationId xmlns:p14="http://schemas.microsoft.com/office/powerpoint/2010/main" val="616068718"/>
      </p:ext>
    </p:extLst>
  </p:cSld>
  <p:clrMapOvr>
    <a:masterClrMapping/>
  </p:clrMapOvr>
  <p:transition spd="med"/>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rotWithShape="1">
          <a:blip r:embed="rId3"/>
          <a:srcRect/>
          <a:stretch>
            <a:fillRect/>
          </a:stretch>
        </a:blipFill>
        <a:effectLst/>
      </p:bgPr>
    </p:bg>
    <p:spTree>
      <p:nvGrpSpPr>
        <p:cNvPr id="1" name=""/>
        <p:cNvGrpSpPr/>
        <p:nvPr/>
      </p:nvGrpSpPr>
      <p:grpSpPr>
        <a:xfrm>
          <a:off x="0" y="0"/>
          <a:ext cx="0" cy="0"/>
          <a:chOff x="0" y="0"/>
          <a:chExt cx="0" cy="0"/>
        </a:xfrm>
      </p:grpSpPr>
      <p:sp>
        <p:nvSpPr>
          <p:cNvPr id="6" name="文本框 5"/>
          <p:cNvSpPr txBox="1"/>
          <p:nvPr/>
        </p:nvSpPr>
        <p:spPr>
          <a:xfrm>
            <a:off x="720000" y="36000"/>
            <a:ext cx="3230372" cy="584775"/>
          </a:xfrm>
          <a:prstGeom prst="rect">
            <a:avLst/>
          </a:prstGeom>
          <a:noFill/>
        </p:spPr>
        <p:txBody>
          <a:bodyPr wrap="none" rtlCol="0">
            <a:spAutoFit/>
          </a:bodyPr>
          <a:lstStyle/>
          <a:p>
            <a:r>
              <a:rPr lang="en-US" altLang="zh-CN" sz="3200" dirty="0">
                <a:solidFill>
                  <a:prstClr val="white"/>
                </a:solidFill>
                <a:latin typeface="Microsoft YaHei" charset="0"/>
                <a:ea typeface="Microsoft YaHei" charset="0"/>
                <a:cs typeface="Microsoft YaHei" charset="0"/>
              </a:rPr>
              <a:t>HTML5</a:t>
            </a:r>
            <a:r>
              <a:rPr lang="zh-CN" altLang="en-US" sz="3200" dirty="0">
                <a:solidFill>
                  <a:prstClr val="white"/>
                </a:solidFill>
                <a:latin typeface="Microsoft YaHei" charset="0"/>
                <a:ea typeface="Microsoft YaHei" charset="0"/>
                <a:cs typeface="Microsoft YaHei" charset="0"/>
              </a:rPr>
              <a:t>新增标签</a:t>
            </a:r>
          </a:p>
        </p:txBody>
      </p:sp>
      <p:sp>
        <p:nvSpPr>
          <p:cNvPr id="7" name="为什么要使用盒模型："/>
          <p:cNvSpPr/>
          <p:nvPr/>
        </p:nvSpPr>
        <p:spPr>
          <a:xfrm>
            <a:off x="720000" y="1080000"/>
            <a:ext cx="669410" cy="64632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571500" indent="-571500" hangingPunct="0">
              <a:buFont typeface="Wingdings" charset="2"/>
              <a:buChar char="l"/>
            </a:pPr>
            <a:endParaRPr lang="zh-CN" altLang="en-US" sz="3600" kern="0" dirty="0">
              <a:solidFill>
                <a:srgbClr val="3A68A3"/>
              </a:solidFill>
            </a:endParaRPr>
          </a:p>
        </p:txBody>
      </p:sp>
      <p:sp>
        <p:nvSpPr>
          <p:cNvPr id="8" name="为什么要使用盒模型："/>
          <p:cNvSpPr/>
          <p:nvPr/>
        </p:nvSpPr>
        <p:spPr>
          <a:xfrm>
            <a:off x="762576" y="1014730"/>
            <a:ext cx="2900790" cy="46166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342900" lvl="0" indent="-342900" hangingPunct="0">
              <a:buFont typeface="Wingdings" charset="2"/>
              <a:buChar char="l"/>
            </a:pPr>
            <a:r>
              <a:rPr lang="zh-CN" altLang="en-US" sz="2400" b="0" kern="0" dirty="0">
                <a:solidFill>
                  <a:srgbClr val="3A68A3"/>
                </a:solidFill>
                <a:latin typeface="Microsoft YaHei" charset="0"/>
                <a:ea typeface="Microsoft YaHei" charset="0"/>
                <a:cs typeface="Microsoft YaHei" charset="0"/>
              </a:rPr>
              <a:t>新语义和结构元素</a:t>
            </a:r>
          </a:p>
        </p:txBody>
      </p:sp>
      <p:sp>
        <p:nvSpPr>
          <p:cNvPr id="9" name="文本框 8"/>
          <p:cNvSpPr txBox="1"/>
          <p:nvPr/>
        </p:nvSpPr>
        <p:spPr>
          <a:xfrm>
            <a:off x="939800" y="1978103"/>
            <a:ext cx="8521700" cy="400110"/>
          </a:xfrm>
          <a:prstGeom prst="rect">
            <a:avLst/>
          </a:prstGeom>
          <a:noFill/>
        </p:spPr>
        <p:txBody>
          <a:bodyPr wrap="square" rtlCol="0">
            <a:spAutoFit/>
          </a:bodyPr>
          <a:lstStyle/>
          <a:p>
            <a:r>
              <a:rPr kumimoji="1" lang="en-US" altLang="zh-CN" sz="2000" dirty="0" smtClean="0">
                <a:latin typeface="Microsoft YaHei" charset="0"/>
                <a:ea typeface="Microsoft YaHei" charset="0"/>
                <a:cs typeface="Microsoft YaHei" charset="0"/>
              </a:rPr>
              <a:t>2.</a:t>
            </a:r>
            <a:r>
              <a:rPr lang="en-US" altLang="zh-CN" sz="2000" dirty="0" smtClean="0">
                <a:latin typeface="Microsoft YaHei" charset="0"/>
                <a:ea typeface="Microsoft YaHei" charset="0"/>
                <a:cs typeface="Microsoft YaHei" charset="0"/>
              </a:rPr>
              <a:t> </a:t>
            </a:r>
            <a:r>
              <a:rPr lang="en-US" altLang="zh-CN" sz="2000" dirty="0">
                <a:solidFill>
                  <a:srgbClr val="C00000"/>
                </a:solidFill>
                <a:latin typeface="Microsoft YaHei" charset="0"/>
                <a:ea typeface="Microsoft YaHei" charset="0"/>
                <a:cs typeface="Microsoft YaHei" charset="0"/>
              </a:rPr>
              <a:t>&lt;aside</a:t>
            </a:r>
            <a:r>
              <a:rPr lang="en-US" altLang="zh-CN" sz="2000" dirty="0" smtClean="0">
                <a:solidFill>
                  <a:srgbClr val="C00000"/>
                </a:solidFill>
                <a:latin typeface="Microsoft YaHei" charset="0"/>
                <a:ea typeface="Microsoft YaHei" charset="0"/>
                <a:cs typeface="Microsoft YaHei" charset="0"/>
              </a:rPr>
              <a:t>&gt;</a:t>
            </a:r>
            <a:r>
              <a:rPr lang="zh-CN" altLang="en-US" sz="2000" dirty="0" smtClean="0">
                <a:solidFill>
                  <a:srgbClr val="C00000"/>
                </a:solidFill>
                <a:latin typeface="Microsoft YaHei" charset="0"/>
                <a:ea typeface="Microsoft YaHei" charset="0"/>
                <a:cs typeface="Microsoft YaHei" charset="0"/>
              </a:rPr>
              <a:t>、</a:t>
            </a:r>
            <a:r>
              <a:rPr lang="en-US" altLang="zh-CN" sz="2000" dirty="0" smtClean="0">
                <a:solidFill>
                  <a:srgbClr val="C00000"/>
                </a:solidFill>
                <a:latin typeface="Microsoft YaHei" charset="0"/>
                <a:ea typeface="Microsoft YaHei" charset="0"/>
                <a:cs typeface="Microsoft YaHei" charset="0"/>
              </a:rPr>
              <a:t>&lt;header&gt;</a:t>
            </a:r>
            <a:r>
              <a:rPr lang="zh-CN" altLang="en-US" sz="2000" dirty="0" smtClean="0">
                <a:solidFill>
                  <a:srgbClr val="C00000"/>
                </a:solidFill>
                <a:latin typeface="Microsoft YaHei" charset="0"/>
                <a:ea typeface="Microsoft YaHei" charset="0"/>
                <a:cs typeface="Microsoft YaHei" charset="0"/>
              </a:rPr>
              <a:t>、</a:t>
            </a:r>
            <a:r>
              <a:rPr lang="en-US" altLang="zh-CN" sz="2000" dirty="0" smtClean="0">
                <a:solidFill>
                  <a:srgbClr val="C00000"/>
                </a:solidFill>
                <a:latin typeface="Microsoft YaHei" charset="0"/>
                <a:ea typeface="Microsoft YaHei" charset="0"/>
                <a:cs typeface="Microsoft YaHei" charset="0"/>
              </a:rPr>
              <a:t>&lt;section&gt;</a:t>
            </a:r>
            <a:r>
              <a:rPr lang="zh-CN" altLang="en-US" sz="2000" dirty="0" smtClean="0">
                <a:solidFill>
                  <a:srgbClr val="C00000"/>
                </a:solidFill>
                <a:latin typeface="Microsoft YaHei" charset="0"/>
                <a:ea typeface="Microsoft YaHei" charset="0"/>
                <a:cs typeface="Microsoft YaHei" charset="0"/>
              </a:rPr>
              <a:t>、</a:t>
            </a:r>
            <a:r>
              <a:rPr lang="en-US" altLang="zh-CN" sz="2000" dirty="0" smtClean="0">
                <a:solidFill>
                  <a:srgbClr val="C00000"/>
                </a:solidFill>
                <a:latin typeface="Microsoft YaHei" charset="0"/>
                <a:ea typeface="Microsoft YaHei" charset="0"/>
                <a:cs typeface="Microsoft YaHei" charset="0"/>
              </a:rPr>
              <a:t>&lt;</a:t>
            </a:r>
            <a:r>
              <a:rPr lang="en-US" altLang="zh-CN" sz="2000" dirty="0">
                <a:solidFill>
                  <a:srgbClr val="C00000"/>
                </a:solidFill>
                <a:latin typeface="Microsoft YaHei" charset="0"/>
                <a:ea typeface="Microsoft YaHei" charset="0"/>
                <a:cs typeface="Microsoft YaHei" charset="0"/>
              </a:rPr>
              <a:t>footer</a:t>
            </a:r>
            <a:r>
              <a:rPr lang="en-US" altLang="zh-CN" sz="2000" dirty="0" smtClean="0">
                <a:solidFill>
                  <a:srgbClr val="C00000"/>
                </a:solidFill>
                <a:latin typeface="Microsoft YaHei" charset="0"/>
                <a:ea typeface="Microsoft YaHei" charset="0"/>
                <a:cs typeface="Microsoft YaHei" charset="0"/>
              </a:rPr>
              <a:t>&gt;</a:t>
            </a:r>
            <a:r>
              <a:rPr lang="zh-CN" altLang="en-US" sz="2000" dirty="0" smtClean="0">
                <a:solidFill>
                  <a:srgbClr val="C00000"/>
                </a:solidFill>
                <a:latin typeface="Microsoft YaHei" charset="0"/>
                <a:ea typeface="Microsoft YaHei" charset="0"/>
                <a:cs typeface="Microsoft YaHei" charset="0"/>
              </a:rPr>
              <a:t>、</a:t>
            </a:r>
            <a:r>
              <a:rPr lang="en-US" altLang="zh-CN" sz="2000" dirty="0" smtClean="0">
                <a:solidFill>
                  <a:srgbClr val="C00000"/>
                </a:solidFill>
                <a:latin typeface="Microsoft YaHei" charset="0"/>
                <a:ea typeface="Microsoft YaHei" charset="0"/>
                <a:cs typeface="Microsoft YaHei" charset="0"/>
              </a:rPr>
              <a:t>&lt;</a:t>
            </a:r>
            <a:r>
              <a:rPr lang="en-US" altLang="zh-CN" sz="2000" dirty="0" err="1" smtClean="0">
                <a:solidFill>
                  <a:srgbClr val="C00000"/>
                </a:solidFill>
                <a:latin typeface="Microsoft YaHei" charset="0"/>
                <a:ea typeface="Microsoft YaHei" charset="0"/>
                <a:cs typeface="Microsoft YaHei" charset="0"/>
              </a:rPr>
              <a:t>nav</a:t>
            </a:r>
            <a:r>
              <a:rPr lang="en-US" altLang="zh-CN" sz="2000" dirty="0" smtClean="0">
                <a:solidFill>
                  <a:srgbClr val="C00000"/>
                </a:solidFill>
                <a:latin typeface="Microsoft YaHei" charset="0"/>
                <a:ea typeface="Microsoft YaHei" charset="0"/>
                <a:cs typeface="Microsoft YaHei" charset="0"/>
              </a:rPr>
              <a:t>&gt;</a:t>
            </a:r>
            <a:endParaRPr lang="zh-CN" altLang="en-US" sz="2000" dirty="0">
              <a:solidFill>
                <a:srgbClr val="C00000"/>
              </a:solidFill>
              <a:latin typeface="Microsoft YaHei" charset="0"/>
              <a:ea typeface="Microsoft YaHei" charset="0"/>
              <a:cs typeface="Microsoft YaHei" charset="0"/>
            </a:endParaRPr>
          </a:p>
        </p:txBody>
      </p:sp>
      <p:sp>
        <p:nvSpPr>
          <p:cNvPr id="10" name="文本框 9"/>
          <p:cNvSpPr txBox="1"/>
          <p:nvPr/>
        </p:nvSpPr>
        <p:spPr>
          <a:xfrm>
            <a:off x="939800" y="2543279"/>
            <a:ext cx="8521700" cy="646331"/>
          </a:xfrm>
          <a:prstGeom prst="rect">
            <a:avLst/>
          </a:prstGeom>
          <a:noFill/>
        </p:spPr>
        <p:txBody>
          <a:bodyPr wrap="square" rtlCol="0">
            <a:spAutoFit/>
          </a:bodyPr>
          <a:lstStyle/>
          <a:p>
            <a:r>
              <a:rPr lang="zh-CN" altLang="en-US" dirty="0" smtClean="0">
                <a:latin typeface="Microsoft YaHei" charset="0"/>
                <a:ea typeface="Microsoft YaHei" charset="0"/>
                <a:cs typeface="Microsoft YaHei" charset="0"/>
              </a:rPr>
              <a:t>概述：以上为语义化标签，分别依次定义页面侧边栏、头部、内容、底部和导航栏布局。</a:t>
            </a:r>
          </a:p>
        </p:txBody>
      </p:sp>
    </p:spTree>
    <p:extLst>
      <p:ext uri="{BB962C8B-B14F-4D97-AF65-F5344CB8AC3E}">
        <p14:creationId xmlns:p14="http://schemas.microsoft.com/office/powerpoint/2010/main" val="1021848265"/>
      </p:ext>
    </p:extLst>
  </p:cSld>
  <p:clrMapOvr>
    <a:masterClrMapping/>
  </p:clrMapOvr>
  <p:transition spd="med"/>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3"/>
          <a:srcRect/>
          <a:stretch>
            <a:fillRect/>
          </a:stretch>
        </a:blipFill>
        <a:effectLst/>
      </p:bgPr>
    </p:bg>
    <p:spTree>
      <p:nvGrpSpPr>
        <p:cNvPr id="1" name=""/>
        <p:cNvGrpSpPr/>
        <p:nvPr/>
      </p:nvGrpSpPr>
      <p:grpSpPr>
        <a:xfrm>
          <a:off x="0" y="0"/>
          <a:ext cx="0" cy="0"/>
          <a:chOff x="0" y="0"/>
          <a:chExt cx="0" cy="0"/>
        </a:xfrm>
      </p:grpSpPr>
      <p:sp>
        <p:nvSpPr>
          <p:cNvPr id="351" name="文本框 6"/>
          <p:cNvSpPr/>
          <p:nvPr/>
        </p:nvSpPr>
        <p:spPr>
          <a:xfrm>
            <a:off x="656301" y="26504"/>
            <a:ext cx="1733848" cy="584816"/>
          </a:xfrm>
          <a:prstGeom prst="rect">
            <a:avLst/>
          </a:prstGeom>
          <a:ln w="12700">
            <a:miter lim="400000"/>
          </a:ln>
          <a:extLst>
            <a:ext uri="{C572A759-6A51-4108-AA02-DFA0A04FC94B}">
              <ma14:wrappingTextBoxFlag xmlns:ma14="http://schemas.microsoft.com/office/mac/drawingml/2011/main" val="1"/>
            </a:ext>
          </a:extLst>
        </p:spPr>
        <p:txBody>
          <a:bodyPr wrap="none" lIns="45740" tIns="45740" rIns="45740" bIns="45740">
            <a:spAutoFit/>
          </a:bodyPr>
          <a:lstStyle>
            <a:lvl1pPr>
              <a:defRPr sz="3600" b="1">
                <a:solidFill>
                  <a:srgbClr val="FFFFFF"/>
                </a:solidFill>
              </a:defRPr>
            </a:lvl1pPr>
          </a:lstStyle>
          <a:p>
            <a:pPr hangingPunct="0"/>
            <a:r>
              <a:rPr lang="zh-CN" altLang="en-US" sz="3200" b="0" kern="0" dirty="0" smtClean="0">
                <a:latin typeface="Microsoft YaHei" charset="0"/>
                <a:ea typeface="Microsoft YaHei" charset="0"/>
                <a:cs typeface="Microsoft YaHei" charset="0"/>
                <a:sym typeface="Helvetica"/>
              </a:rPr>
              <a:t>重点回顾</a:t>
            </a:r>
            <a:endParaRPr sz="3200" b="0" kern="0" dirty="0">
              <a:latin typeface="Microsoft YaHei" charset="0"/>
              <a:ea typeface="Microsoft YaHei" charset="0"/>
              <a:cs typeface="Microsoft YaHei" charset="0"/>
              <a:sym typeface="Helvetica"/>
            </a:endParaRPr>
          </a:p>
        </p:txBody>
      </p:sp>
      <p:sp>
        <p:nvSpPr>
          <p:cNvPr id="6" name="文本框 5"/>
          <p:cNvSpPr txBox="1"/>
          <p:nvPr/>
        </p:nvSpPr>
        <p:spPr>
          <a:xfrm>
            <a:off x="3207895" y="4002374"/>
            <a:ext cx="92394" cy="46166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8" tIns="45718" rIns="45718" bIns="45718"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zh-CN" altLang="en-US" sz="2400" b="0" i="0" u="none" strike="noStrike" cap="none" spc="0" normalizeH="0" baseline="0" dirty="0">
              <a:ln>
                <a:noFill/>
              </a:ln>
              <a:solidFill>
                <a:srgbClr val="000000"/>
              </a:solidFill>
              <a:effectLst/>
              <a:uFillTx/>
              <a:latin typeface="+mj-lt"/>
              <a:ea typeface="+mj-ea"/>
              <a:cs typeface="+mj-cs"/>
              <a:sym typeface="Helvetica"/>
            </a:endParaRPr>
          </a:p>
        </p:txBody>
      </p:sp>
      <p:sp>
        <p:nvSpPr>
          <p:cNvPr id="7" name="Shape 135"/>
          <p:cNvSpPr txBox="1">
            <a:spLocks/>
          </p:cNvSpPr>
          <p:nvPr/>
        </p:nvSpPr>
        <p:spPr bwMode="auto">
          <a:xfrm>
            <a:off x="125636" y="1295871"/>
            <a:ext cx="11623675"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9314" tIns="64657" rIns="129314" bIns="64657"/>
          <a:lstStyle>
            <a:lvl1pPr marL="765175" indent="-457200" defTabSz="350838">
              <a:lnSpc>
                <a:spcPct val="90000"/>
              </a:lnSpc>
              <a:spcBef>
                <a:spcPts val="1338"/>
              </a:spcBef>
              <a:buFont typeface="Arial" charset="0"/>
              <a:buChar char="•"/>
              <a:defRPr sz="3700">
                <a:solidFill>
                  <a:schemeClr val="tx1"/>
                </a:solidFill>
                <a:latin typeface="Calibri" charset="0"/>
                <a:ea typeface="宋体" charset="0"/>
              </a:defRPr>
            </a:lvl1pPr>
            <a:lvl2pPr marL="647700" indent="-215900" defTabSz="350838">
              <a:lnSpc>
                <a:spcPct val="90000"/>
              </a:lnSpc>
              <a:spcBef>
                <a:spcPct val="95000"/>
              </a:spcBef>
              <a:buFont typeface="Arial" charset="0"/>
              <a:buChar char="•"/>
              <a:defRPr sz="3100">
                <a:solidFill>
                  <a:schemeClr val="tx1"/>
                </a:solidFill>
                <a:latin typeface="Calibri" charset="0"/>
                <a:ea typeface="宋体" charset="0"/>
              </a:defRPr>
            </a:lvl2pPr>
            <a:lvl3pPr marL="1079500" indent="-214313" defTabSz="350838">
              <a:lnSpc>
                <a:spcPct val="90000"/>
              </a:lnSpc>
              <a:spcBef>
                <a:spcPct val="95000"/>
              </a:spcBef>
              <a:buFont typeface="Arial" charset="0"/>
              <a:buChar char="•"/>
              <a:defRPr>
                <a:solidFill>
                  <a:schemeClr val="tx1"/>
                </a:solidFill>
                <a:latin typeface="Calibri" charset="0"/>
                <a:ea typeface="宋体" charset="0"/>
              </a:defRPr>
            </a:lvl3pPr>
            <a:lvl4pPr marL="1511300" indent="-214313" defTabSz="350838">
              <a:lnSpc>
                <a:spcPct val="90000"/>
              </a:lnSpc>
              <a:spcBef>
                <a:spcPct val="95000"/>
              </a:spcBef>
              <a:buFont typeface="Arial" charset="0"/>
              <a:buChar char="•"/>
              <a:defRPr sz="2400">
                <a:solidFill>
                  <a:schemeClr val="tx1"/>
                </a:solidFill>
                <a:latin typeface="Calibri" charset="0"/>
                <a:ea typeface="宋体" charset="0"/>
              </a:defRPr>
            </a:lvl4pPr>
            <a:lvl5pPr marL="1943100" indent="-214313" defTabSz="350838">
              <a:lnSpc>
                <a:spcPct val="90000"/>
              </a:lnSpc>
              <a:spcBef>
                <a:spcPct val="95000"/>
              </a:spcBef>
              <a:buFont typeface="Arial" charset="0"/>
              <a:buChar char="•"/>
              <a:defRPr sz="2400">
                <a:solidFill>
                  <a:schemeClr val="tx1"/>
                </a:solidFill>
                <a:latin typeface="Calibri" charset="0"/>
                <a:ea typeface="宋体" charset="0"/>
              </a:defRPr>
            </a:lvl5pPr>
            <a:lvl6pPr marL="2400300" indent="-214313" defTabSz="350838" eaLnBrk="0" fontAlgn="base" hangingPunct="0">
              <a:lnSpc>
                <a:spcPct val="90000"/>
              </a:lnSpc>
              <a:spcBef>
                <a:spcPct val="95000"/>
              </a:spcBef>
              <a:spcAft>
                <a:spcPct val="0"/>
              </a:spcAft>
              <a:buFont typeface="Arial" charset="0"/>
              <a:buChar char="•"/>
              <a:defRPr sz="2400">
                <a:solidFill>
                  <a:schemeClr val="tx1"/>
                </a:solidFill>
                <a:latin typeface="Calibri" charset="0"/>
                <a:ea typeface="宋体" charset="0"/>
              </a:defRPr>
            </a:lvl6pPr>
            <a:lvl7pPr marL="2857500" indent="-214313" defTabSz="350838" eaLnBrk="0" fontAlgn="base" hangingPunct="0">
              <a:lnSpc>
                <a:spcPct val="90000"/>
              </a:lnSpc>
              <a:spcBef>
                <a:spcPct val="95000"/>
              </a:spcBef>
              <a:spcAft>
                <a:spcPct val="0"/>
              </a:spcAft>
              <a:buFont typeface="Arial" charset="0"/>
              <a:buChar char="•"/>
              <a:defRPr sz="2400">
                <a:solidFill>
                  <a:schemeClr val="tx1"/>
                </a:solidFill>
                <a:latin typeface="Calibri" charset="0"/>
                <a:ea typeface="宋体" charset="0"/>
              </a:defRPr>
            </a:lvl7pPr>
            <a:lvl8pPr marL="3314700" indent="-214313" defTabSz="350838" eaLnBrk="0" fontAlgn="base" hangingPunct="0">
              <a:lnSpc>
                <a:spcPct val="90000"/>
              </a:lnSpc>
              <a:spcBef>
                <a:spcPct val="95000"/>
              </a:spcBef>
              <a:spcAft>
                <a:spcPct val="0"/>
              </a:spcAft>
              <a:buFont typeface="Arial" charset="0"/>
              <a:buChar char="•"/>
              <a:defRPr sz="2400">
                <a:solidFill>
                  <a:schemeClr val="tx1"/>
                </a:solidFill>
                <a:latin typeface="Calibri" charset="0"/>
                <a:ea typeface="宋体" charset="0"/>
              </a:defRPr>
            </a:lvl8pPr>
            <a:lvl9pPr marL="3771900" indent="-214313" defTabSz="350838" eaLnBrk="0" fontAlgn="base" hangingPunct="0">
              <a:lnSpc>
                <a:spcPct val="90000"/>
              </a:lnSpc>
              <a:spcBef>
                <a:spcPct val="95000"/>
              </a:spcBef>
              <a:spcAft>
                <a:spcPct val="0"/>
              </a:spcAft>
              <a:buFont typeface="Arial" charset="0"/>
              <a:buChar char="•"/>
              <a:defRPr sz="2400">
                <a:solidFill>
                  <a:schemeClr val="tx1"/>
                </a:solidFill>
                <a:latin typeface="Calibri" charset="0"/>
                <a:ea typeface="宋体" charset="0"/>
              </a:defRPr>
            </a:lvl9pPr>
          </a:lstStyle>
          <a:p>
            <a:pPr>
              <a:spcBef>
                <a:spcPct val="0"/>
              </a:spcBef>
              <a:buFont typeface="Wingdings" charset="2"/>
              <a:buChar char="l"/>
            </a:pPr>
            <a:r>
              <a:rPr lang="en-US" altLang="zh-CN" sz="2000" dirty="0" smtClean="0">
                <a:solidFill>
                  <a:srgbClr val="24599B"/>
                </a:solidFill>
                <a:latin typeface="微软雅黑" charset="0"/>
                <a:ea typeface="微软雅黑" charset="0"/>
                <a:cs typeface="Yuanti SC Regular" charset="-122"/>
                <a:sym typeface="+mn-ea" charset="0"/>
              </a:rPr>
              <a:t>XXXXX</a:t>
            </a:r>
            <a:endParaRPr lang="zh-CN" altLang="en-US" sz="2000" dirty="0" smtClean="0">
              <a:solidFill>
                <a:srgbClr val="24599B"/>
              </a:solidFill>
              <a:latin typeface="微软雅黑" charset="0"/>
              <a:ea typeface="微软雅黑" charset="0"/>
              <a:cs typeface="Yuanti SC Regular" charset="-122"/>
              <a:sym typeface="+mn-ea" charset="0"/>
            </a:endParaRPr>
          </a:p>
          <a:p>
            <a:pPr>
              <a:spcBef>
                <a:spcPct val="0"/>
              </a:spcBef>
              <a:buFont typeface="Wingdings" charset="2"/>
              <a:buChar char="l"/>
            </a:pPr>
            <a:endParaRPr lang="en-US" altLang="zh-CN" sz="2000" dirty="0">
              <a:solidFill>
                <a:srgbClr val="24599B"/>
              </a:solidFill>
              <a:latin typeface="微软雅黑" charset="0"/>
              <a:ea typeface="微软雅黑" charset="0"/>
              <a:cs typeface="Yuanti SC Regular" charset="-122"/>
              <a:sym typeface="+mn-ea" charset="0"/>
            </a:endParaRPr>
          </a:p>
          <a:p>
            <a:pPr>
              <a:spcBef>
                <a:spcPct val="0"/>
              </a:spcBef>
              <a:buFont typeface="Wingdings" charset="2"/>
              <a:buChar char="l"/>
            </a:pPr>
            <a:r>
              <a:rPr lang="en-US" altLang="zh-CN" sz="2000" dirty="0" smtClean="0">
                <a:solidFill>
                  <a:srgbClr val="24599B"/>
                </a:solidFill>
                <a:latin typeface="微软雅黑" charset="0"/>
                <a:ea typeface="微软雅黑" charset="0"/>
                <a:cs typeface="Yuanti SC Regular" charset="-122"/>
                <a:sym typeface="+mn-ea" charset="0"/>
              </a:rPr>
              <a:t>XXXXX</a:t>
            </a:r>
            <a:endParaRPr lang="zh-CN" altLang="en-US" sz="2000" dirty="0" smtClean="0">
              <a:solidFill>
                <a:srgbClr val="24599B"/>
              </a:solidFill>
              <a:latin typeface="微软雅黑" charset="0"/>
              <a:ea typeface="微软雅黑" charset="0"/>
              <a:cs typeface="Yuanti SC Regular" charset="-122"/>
              <a:sym typeface="+mn-ea" charset="0"/>
            </a:endParaRPr>
          </a:p>
          <a:p>
            <a:pPr>
              <a:spcBef>
                <a:spcPct val="0"/>
              </a:spcBef>
              <a:buFont typeface="Wingdings" charset="2"/>
              <a:buChar char="l"/>
            </a:pPr>
            <a:endParaRPr lang="zh-CN" altLang="en-US" sz="2000" dirty="0">
              <a:solidFill>
                <a:srgbClr val="24599B"/>
              </a:solidFill>
              <a:latin typeface="微软雅黑" charset="0"/>
              <a:ea typeface="微软雅黑" charset="0"/>
              <a:cs typeface="Yuanti SC Regular" charset="-122"/>
              <a:sym typeface="+mn-ea" charset="0"/>
            </a:endParaRPr>
          </a:p>
          <a:p>
            <a:pPr>
              <a:spcBef>
                <a:spcPct val="0"/>
              </a:spcBef>
              <a:buFont typeface="Wingdings" charset="2"/>
              <a:buChar char="l"/>
            </a:pPr>
            <a:r>
              <a:rPr lang="en-US" altLang="zh-CN" sz="2000" dirty="0">
                <a:solidFill>
                  <a:srgbClr val="24599B"/>
                </a:solidFill>
                <a:latin typeface="微软雅黑" charset="0"/>
                <a:ea typeface="微软雅黑" charset="0"/>
                <a:cs typeface="Yuanti SC Regular" charset="-122"/>
                <a:sym typeface="+mn-ea" charset="0"/>
              </a:rPr>
              <a:t>XXXXX</a:t>
            </a:r>
            <a:endParaRPr lang="zh-CN" altLang="en-US" sz="2000" dirty="0">
              <a:solidFill>
                <a:srgbClr val="24599B"/>
              </a:solidFill>
              <a:latin typeface="微软雅黑" charset="0"/>
              <a:ea typeface="微软雅黑" charset="0"/>
              <a:cs typeface="Yuanti SC Regular" charset="-122"/>
              <a:sym typeface="+mn-ea" charset="0"/>
            </a:endParaRPr>
          </a:p>
          <a:p>
            <a:pPr>
              <a:spcBef>
                <a:spcPct val="0"/>
              </a:spcBef>
              <a:buFont typeface="Wingdings" charset="2"/>
              <a:buChar char="l"/>
            </a:pPr>
            <a:endParaRPr lang="en-US" altLang="zh-CN" sz="2000" dirty="0">
              <a:solidFill>
                <a:srgbClr val="24599B"/>
              </a:solidFill>
              <a:latin typeface="微软雅黑" charset="0"/>
              <a:ea typeface="微软雅黑" charset="0"/>
              <a:cs typeface="Yuanti SC Regular" charset="-122"/>
              <a:sym typeface="+mn-ea" charset="0"/>
            </a:endParaRPr>
          </a:p>
        </p:txBody>
      </p:sp>
    </p:spTree>
    <p:extLst>
      <p:ext uri="{BB962C8B-B14F-4D97-AF65-F5344CB8AC3E}">
        <p14:creationId xmlns:p14="http://schemas.microsoft.com/office/powerpoint/2010/main" val="469764545"/>
      </p:ext>
    </p:extLst>
  </p:cSld>
  <p:clrMapOvr>
    <a:masterClrMapping/>
  </p:clrMapOvr>
  <p:transition spd="med"/>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blipFill rotWithShape="1">
          <a:blip r:embed="rId3"/>
          <a:srcRect/>
          <a:stretch>
            <a:fillRect/>
          </a:stretch>
        </a:blipFill>
        <a:effectLst/>
      </p:bgPr>
    </p:bg>
    <p:spTree>
      <p:nvGrpSpPr>
        <p:cNvPr id="1" name=""/>
        <p:cNvGrpSpPr/>
        <p:nvPr/>
      </p:nvGrpSpPr>
      <p:grpSpPr>
        <a:xfrm>
          <a:off x="0" y="0"/>
          <a:ext cx="0" cy="0"/>
          <a:chOff x="0" y="0"/>
          <a:chExt cx="0" cy="0"/>
        </a:xfrm>
      </p:grpSpPr>
      <p:sp>
        <p:nvSpPr>
          <p:cNvPr id="21" name="文本框 20"/>
          <p:cNvSpPr txBox="1"/>
          <p:nvPr/>
        </p:nvSpPr>
        <p:spPr>
          <a:xfrm>
            <a:off x="939800" y="2543279"/>
            <a:ext cx="8521700" cy="646331"/>
          </a:xfrm>
          <a:prstGeom prst="rect">
            <a:avLst/>
          </a:prstGeom>
          <a:noFill/>
        </p:spPr>
        <p:txBody>
          <a:bodyPr wrap="square" rtlCol="0">
            <a:spAutoFit/>
          </a:bodyPr>
          <a:lstStyle/>
          <a:p>
            <a:r>
              <a:rPr lang="zh-CN" altLang="en-US" dirty="0" smtClean="0">
                <a:latin typeface="Microsoft YaHei" charset="0"/>
                <a:ea typeface="Microsoft YaHei" charset="0"/>
                <a:cs typeface="Microsoft YaHei" charset="0"/>
              </a:rPr>
              <a:t>概述：以上为语义化标签，分别依次定义页面侧边栏、头部、内容、底部和导航栏布局。</a:t>
            </a:r>
          </a:p>
        </p:txBody>
      </p:sp>
      <p:sp>
        <p:nvSpPr>
          <p:cNvPr id="6" name="文本框 5"/>
          <p:cNvSpPr txBox="1"/>
          <p:nvPr/>
        </p:nvSpPr>
        <p:spPr>
          <a:xfrm>
            <a:off x="720000" y="36000"/>
            <a:ext cx="3230372" cy="584775"/>
          </a:xfrm>
          <a:prstGeom prst="rect">
            <a:avLst/>
          </a:prstGeom>
          <a:noFill/>
        </p:spPr>
        <p:txBody>
          <a:bodyPr wrap="none" rtlCol="0">
            <a:spAutoFit/>
          </a:bodyPr>
          <a:lstStyle/>
          <a:p>
            <a:r>
              <a:rPr lang="en-US" altLang="zh-CN" sz="3200" dirty="0">
                <a:solidFill>
                  <a:prstClr val="white"/>
                </a:solidFill>
                <a:latin typeface="Microsoft YaHei" charset="0"/>
                <a:ea typeface="Microsoft YaHei" charset="0"/>
                <a:cs typeface="Microsoft YaHei" charset="0"/>
              </a:rPr>
              <a:t>HTML5</a:t>
            </a:r>
            <a:r>
              <a:rPr lang="zh-CN" altLang="en-US" sz="3200" dirty="0">
                <a:solidFill>
                  <a:prstClr val="white"/>
                </a:solidFill>
                <a:latin typeface="Microsoft YaHei" charset="0"/>
                <a:ea typeface="Microsoft YaHei" charset="0"/>
                <a:cs typeface="Microsoft YaHei" charset="0"/>
              </a:rPr>
              <a:t>新增标签</a:t>
            </a:r>
          </a:p>
        </p:txBody>
      </p:sp>
      <p:sp>
        <p:nvSpPr>
          <p:cNvPr id="7" name="为什么要使用盒模型："/>
          <p:cNvSpPr/>
          <p:nvPr/>
        </p:nvSpPr>
        <p:spPr>
          <a:xfrm>
            <a:off x="720000" y="1080000"/>
            <a:ext cx="669410" cy="64632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571500" indent="-571500" hangingPunct="0">
              <a:buFont typeface="Wingdings" charset="2"/>
              <a:buChar char="l"/>
            </a:pPr>
            <a:endParaRPr lang="zh-CN" altLang="en-US" sz="3600" kern="0" dirty="0">
              <a:solidFill>
                <a:srgbClr val="3A68A3"/>
              </a:solidFill>
            </a:endParaRPr>
          </a:p>
        </p:txBody>
      </p:sp>
      <p:sp>
        <p:nvSpPr>
          <p:cNvPr id="8" name="为什么要使用盒模型："/>
          <p:cNvSpPr/>
          <p:nvPr/>
        </p:nvSpPr>
        <p:spPr>
          <a:xfrm>
            <a:off x="762576" y="1014730"/>
            <a:ext cx="2900790" cy="46166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342900" lvl="0" indent="-342900" hangingPunct="0">
              <a:buFont typeface="Wingdings" charset="2"/>
              <a:buChar char="l"/>
            </a:pPr>
            <a:r>
              <a:rPr lang="zh-CN" altLang="en-US" sz="2400" b="0" kern="0" dirty="0">
                <a:solidFill>
                  <a:srgbClr val="3A68A3"/>
                </a:solidFill>
                <a:latin typeface="Microsoft YaHei" charset="0"/>
                <a:ea typeface="Microsoft YaHei" charset="0"/>
                <a:cs typeface="Microsoft YaHei" charset="0"/>
              </a:rPr>
              <a:t>新语义和结构元素</a:t>
            </a:r>
          </a:p>
        </p:txBody>
      </p:sp>
      <p:sp>
        <p:nvSpPr>
          <p:cNvPr id="9" name="文本框 8"/>
          <p:cNvSpPr txBox="1"/>
          <p:nvPr/>
        </p:nvSpPr>
        <p:spPr>
          <a:xfrm>
            <a:off x="939800" y="1978103"/>
            <a:ext cx="8521700" cy="400110"/>
          </a:xfrm>
          <a:prstGeom prst="rect">
            <a:avLst/>
          </a:prstGeom>
          <a:noFill/>
        </p:spPr>
        <p:txBody>
          <a:bodyPr wrap="square" rtlCol="0">
            <a:spAutoFit/>
          </a:bodyPr>
          <a:lstStyle/>
          <a:p>
            <a:r>
              <a:rPr kumimoji="1" lang="en-US" altLang="zh-CN" sz="2000" dirty="0" smtClean="0">
                <a:latin typeface="Microsoft YaHei" charset="0"/>
                <a:ea typeface="Microsoft YaHei" charset="0"/>
                <a:cs typeface="Microsoft YaHei" charset="0"/>
              </a:rPr>
              <a:t>2.</a:t>
            </a:r>
            <a:r>
              <a:rPr lang="en-US" altLang="zh-CN" sz="2000" dirty="0" smtClean="0">
                <a:latin typeface="Microsoft YaHei" charset="0"/>
                <a:ea typeface="Microsoft YaHei" charset="0"/>
                <a:cs typeface="Microsoft YaHei" charset="0"/>
              </a:rPr>
              <a:t> </a:t>
            </a:r>
            <a:r>
              <a:rPr lang="en-US" altLang="zh-CN" sz="2000" dirty="0">
                <a:solidFill>
                  <a:srgbClr val="C00000"/>
                </a:solidFill>
                <a:latin typeface="Microsoft YaHei" charset="0"/>
                <a:ea typeface="Microsoft YaHei" charset="0"/>
                <a:cs typeface="Microsoft YaHei" charset="0"/>
              </a:rPr>
              <a:t>&lt;aside</a:t>
            </a:r>
            <a:r>
              <a:rPr lang="en-US" altLang="zh-CN" sz="2000" dirty="0" smtClean="0">
                <a:solidFill>
                  <a:srgbClr val="C00000"/>
                </a:solidFill>
                <a:latin typeface="Microsoft YaHei" charset="0"/>
                <a:ea typeface="Microsoft YaHei" charset="0"/>
                <a:cs typeface="Microsoft YaHei" charset="0"/>
              </a:rPr>
              <a:t>&gt;</a:t>
            </a:r>
            <a:r>
              <a:rPr lang="zh-CN" altLang="en-US" sz="2000" dirty="0" smtClean="0">
                <a:solidFill>
                  <a:srgbClr val="C00000"/>
                </a:solidFill>
                <a:latin typeface="Microsoft YaHei" charset="0"/>
                <a:ea typeface="Microsoft YaHei" charset="0"/>
                <a:cs typeface="Microsoft YaHei" charset="0"/>
              </a:rPr>
              <a:t>、</a:t>
            </a:r>
            <a:r>
              <a:rPr lang="en-US" altLang="zh-CN" sz="2000" dirty="0" smtClean="0">
                <a:solidFill>
                  <a:srgbClr val="C00000"/>
                </a:solidFill>
                <a:latin typeface="Microsoft YaHei" charset="0"/>
                <a:ea typeface="Microsoft YaHei" charset="0"/>
                <a:cs typeface="Microsoft YaHei" charset="0"/>
              </a:rPr>
              <a:t>&lt;header&gt;</a:t>
            </a:r>
            <a:r>
              <a:rPr lang="zh-CN" altLang="en-US" sz="2000" dirty="0" smtClean="0">
                <a:solidFill>
                  <a:srgbClr val="C00000"/>
                </a:solidFill>
                <a:latin typeface="Microsoft YaHei" charset="0"/>
                <a:ea typeface="Microsoft YaHei" charset="0"/>
                <a:cs typeface="Microsoft YaHei" charset="0"/>
              </a:rPr>
              <a:t>、</a:t>
            </a:r>
            <a:r>
              <a:rPr lang="en-US" altLang="zh-CN" sz="2000" dirty="0" smtClean="0">
                <a:solidFill>
                  <a:srgbClr val="C00000"/>
                </a:solidFill>
                <a:latin typeface="Microsoft YaHei" charset="0"/>
                <a:ea typeface="Microsoft YaHei" charset="0"/>
                <a:cs typeface="Microsoft YaHei" charset="0"/>
              </a:rPr>
              <a:t>&lt;section&gt;</a:t>
            </a:r>
            <a:r>
              <a:rPr lang="zh-CN" altLang="en-US" sz="2000" dirty="0" smtClean="0">
                <a:solidFill>
                  <a:srgbClr val="C00000"/>
                </a:solidFill>
                <a:latin typeface="Microsoft YaHei" charset="0"/>
                <a:ea typeface="Microsoft YaHei" charset="0"/>
                <a:cs typeface="Microsoft YaHei" charset="0"/>
              </a:rPr>
              <a:t>、</a:t>
            </a:r>
            <a:r>
              <a:rPr lang="en-US" altLang="zh-CN" sz="2000" dirty="0" smtClean="0">
                <a:solidFill>
                  <a:srgbClr val="C00000"/>
                </a:solidFill>
                <a:latin typeface="Microsoft YaHei" charset="0"/>
                <a:ea typeface="Microsoft YaHei" charset="0"/>
                <a:cs typeface="Microsoft YaHei" charset="0"/>
              </a:rPr>
              <a:t>&lt;</a:t>
            </a:r>
            <a:r>
              <a:rPr lang="en-US" altLang="zh-CN" sz="2000" dirty="0">
                <a:solidFill>
                  <a:srgbClr val="C00000"/>
                </a:solidFill>
                <a:latin typeface="Microsoft YaHei" charset="0"/>
                <a:ea typeface="Microsoft YaHei" charset="0"/>
                <a:cs typeface="Microsoft YaHei" charset="0"/>
              </a:rPr>
              <a:t>footer</a:t>
            </a:r>
            <a:r>
              <a:rPr lang="en-US" altLang="zh-CN" sz="2000" dirty="0" smtClean="0">
                <a:solidFill>
                  <a:srgbClr val="C00000"/>
                </a:solidFill>
                <a:latin typeface="Microsoft YaHei" charset="0"/>
                <a:ea typeface="Microsoft YaHei" charset="0"/>
                <a:cs typeface="Microsoft YaHei" charset="0"/>
              </a:rPr>
              <a:t>&gt;</a:t>
            </a:r>
            <a:endParaRPr lang="zh-CN" altLang="en-US" sz="2000" dirty="0">
              <a:solidFill>
                <a:srgbClr val="C00000"/>
              </a:solidFill>
              <a:latin typeface="Microsoft YaHei" charset="0"/>
              <a:ea typeface="Microsoft YaHei" charset="0"/>
              <a:cs typeface="Microsoft YaHei" charset="0"/>
            </a:endParaRPr>
          </a:p>
        </p:txBody>
      </p:sp>
      <p:sp>
        <p:nvSpPr>
          <p:cNvPr id="4" name="矩形 3"/>
          <p:cNvSpPr/>
          <p:nvPr/>
        </p:nvSpPr>
        <p:spPr>
          <a:xfrm>
            <a:off x="922103" y="3477775"/>
            <a:ext cx="877163" cy="369332"/>
          </a:xfrm>
          <a:prstGeom prst="rect">
            <a:avLst/>
          </a:prstGeom>
        </p:spPr>
        <p:txBody>
          <a:bodyPr wrap="none">
            <a:spAutoFit/>
          </a:bodyPr>
          <a:lstStyle/>
          <a:p>
            <a:r>
              <a:rPr lang="zh-CN" altLang="en-US" dirty="0" smtClean="0">
                <a:latin typeface="Microsoft YaHei" charset="0"/>
                <a:ea typeface="Microsoft YaHei" charset="0"/>
                <a:cs typeface="Microsoft YaHei" charset="0"/>
              </a:rPr>
              <a:t>示例：</a:t>
            </a:r>
            <a:endParaRPr lang="zh-CN" altLang="en-US" dirty="0">
              <a:latin typeface="Microsoft YaHei" charset="0"/>
              <a:ea typeface="Microsoft YaHei" charset="0"/>
              <a:cs typeface="Microsoft YaHei" charset="0"/>
            </a:endParaRPr>
          </a:p>
        </p:txBody>
      </p:sp>
      <p:pic>
        <p:nvPicPr>
          <p:cNvPr id="2" name="图片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71240" y="884256"/>
            <a:ext cx="6264214" cy="5000616"/>
          </a:xfrm>
          <a:prstGeom prst="rect">
            <a:avLst/>
          </a:prstGeom>
        </p:spPr>
      </p:pic>
      <p:sp>
        <p:nvSpPr>
          <p:cNvPr id="12" name="矩形 11"/>
          <p:cNvSpPr/>
          <p:nvPr/>
        </p:nvSpPr>
        <p:spPr>
          <a:xfrm>
            <a:off x="1576403" y="884257"/>
            <a:ext cx="6059051" cy="701690"/>
          </a:xfrm>
          <a:prstGeom prst="rect">
            <a:avLst/>
          </a:prstGeom>
          <a:no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矩形 12"/>
          <p:cNvSpPr/>
          <p:nvPr/>
        </p:nvSpPr>
        <p:spPr>
          <a:xfrm>
            <a:off x="1576404" y="1610925"/>
            <a:ext cx="1394174" cy="3756430"/>
          </a:xfrm>
          <a:prstGeom prst="rect">
            <a:avLst/>
          </a:prstGeom>
          <a:no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矩形 13"/>
          <p:cNvSpPr/>
          <p:nvPr/>
        </p:nvSpPr>
        <p:spPr>
          <a:xfrm>
            <a:off x="2970578" y="1610925"/>
            <a:ext cx="4664876" cy="3756430"/>
          </a:xfrm>
          <a:prstGeom prst="rect">
            <a:avLst/>
          </a:prstGeom>
          <a:no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smtClean="0"/>
              <a:t>v</a:t>
            </a:r>
            <a:endParaRPr kumimoji="1" lang="zh-CN" altLang="en-US" dirty="0"/>
          </a:p>
        </p:txBody>
      </p:sp>
      <p:sp>
        <p:nvSpPr>
          <p:cNvPr id="15" name="矩形 14"/>
          <p:cNvSpPr/>
          <p:nvPr/>
        </p:nvSpPr>
        <p:spPr>
          <a:xfrm>
            <a:off x="1576403" y="5371783"/>
            <a:ext cx="6059052" cy="492539"/>
          </a:xfrm>
          <a:prstGeom prst="rect">
            <a:avLst/>
          </a:prstGeom>
          <a:no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文本框 2"/>
          <p:cNvSpPr txBox="1"/>
          <p:nvPr/>
        </p:nvSpPr>
        <p:spPr>
          <a:xfrm>
            <a:off x="7596381" y="1014730"/>
            <a:ext cx="2015932" cy="369328"/>
          </a:xfrm>
          <a:prstGeom prst="rect">
            <a:avLst/>
          </a:prstGeom>
          <a:solidFill>
            <a:schemeClr val="accent1">
              <a:lumMod val="7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8" tIns="45718" rIns="45718" bIns="45718"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b="0" i="0" u="none" strike="noStrike" cap="none" spc="0" normalizeH="0" baseline="0" dirty="0" smtClean="0">
                <a:ln>
                  <a:noFill/>
                </a:ln>
                <a:solidFill>
                  <a:schemeClr val="bg1"/>
                </a:solidFill>
                <a:effectLst/>
                <a:uFillTx/>
                <a:latin typeface="Microsoft YaHei" charset="0"/>
                <a:ea typeface="Microsoft YaHei" charset="0"/>
                <a:cs typeface="Microsoft YaHei" charset="0"/>
                <a:sym typeface="Helvetica"/>
              </a:rPr>
              <a:t>头部：</a:t>
            </a:r>
            <a:r>
              <a:rPr kumimoji="0" lang="en-US" altLang="zh-CN" b="0" i="0" u="none" strike="noStrike" cap="none" spc="0" normalizeH="0" baseline="0" dirty="0" smtClean="0">
                <a:ln>
                  <a:noFill/>
                </a:ln>
                <a:solidFill>
                  <a:schemeClr val="bg1"/>
                </a:solidFill>
                <a:effectLst/>
                <a:uFillTx/>
                <a:latin typeface="Microsoft YaHei" charset="0"/>
                <a:ea typeface="Microsoft YaHei" charset="0"/>
                <a:cs typeface="Microsoft YaHei" charset="0"/>
                <a:sym typeface="Helvetica"/>
              </a:rPr>
              <a:t>header</a:t>
            </a:r>
            <a:r>
              <a:rPr kumimoji="0" lang="zh-CN" altLang="en-US" b="0" i="0" u="none" strike="noStrike" cap="none" spc="0" normalizeH="0" baseline="0" dirty="0" smtClean="0">
                <a:ln>
                  <a:noFill/>
                </a:ln>
                <a:solidFill>
                  <a:schemeClr val="bg1"/>
                </a:solidFill>
                <a:effectLst/>
                <a:uFillTx/>
                <a:latin typeface="Microsoft YaHei" charset="0"/>
                <a:ea typeface="Microsoft YaHei" charset="0"/>
                <a:cs typeface="Microsoft YaHei" charset="0"/>
                <a:sym typeface="Helvetica"/>
              </a:rPr>
              <a:t>标签</a:t>
            </a:r>
            <a:endParaRPr kumimoji="0" lang="zh-CN" altLang="en-US" b="0" i="0" u="none" strike="noStrike" cap="none" spc="0" normalizeH="0" baseline="0" dirty="0">
              <a:ln>
                <a:noFill/>
              </a:ln>
              <a:solidFill>
                <a:schemeClr val="bg1"/>
              </a:solidFill>
              <a:effectLst/>
              <a:uFillTx/>
              <a:latin typeface="Microsoft YaHei" charset="0"/>
              <a:ea typeface="Microsoft YaHei" charset="0"/>
              <a:cs typeface="Microsoft YaHei" charset="0"/>
              <a:sym typeface="Helvetica"/>
            </a:endParaRPr>
          </a:p>
        </p:txBody>
      </p:sp>
      <p:sp>
        <p:nvSpPr>
          <p:cNvPr id="16" name="文本框 15"/>
          <p:cNvSpPr txBox="1"/>
          <p:nvPr/>
        </p:nvSpPr>
        <p:spPr>
          <a:xfrm>
            <a:off x="185654" y="3154612"/>
            <a:ext cx="1129472" cy="646327"/>
          </a:xfrm>
          <a:prstGeom prst="rect">
            <a:avLst/>
          </a:prstGeom>
          <a:solidFill>
            <a:schemeClr val="accent1">
              <a:lumMod val="7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8" tIns="45718" rIns="45718" bIns="45718"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b="0" i="0" u="none" strike="noStrike" cap="none" spc="0" normalizeH="0" baseline="0" dirty="0" smtClean="0">
                <a:ln>
                  <a:noFill/>
                </a:ln>
                <a:solidFill>
                  <a:schemeClr val="bg1"/>
                </a:solidFill>
                <a:effectLst/>
                <a:uFillTx/>
                <a:latin typeface="Microsoft YaHei" charset="0"/>
                <a:ea typeface="Microsoft YaHei" charset="0"/>
                <a:cs typeface="Microsoft YaHei" charset="0"/>
                <a:sym typeface="Helvetica"/>
              </a:rPr>
              <a:t>侧边栏：</a:t>
            </a:r>
          </a:p>
          <a:p>
            <a:pPr marL="0" marR="0" indent="0" algn="l" defTabSz="914400" rtl="0" fontAlgn="auto" latinLnBrk="0" hangingPunct="0">
              <a:lnSpc>
                <a:spcPct val="100000"/>
              </a:lnSpc>
              <a:spcBef>
                <a:spcPts val="0"/>
              </a:spcBef>
              <a:spcAft>
                <a:spcPts val="0"/>
              </a:spcAft>
              <a:buClrTx/>
              <a:buSzTx/>
              <a:buFontTx/>
              <a:buNone/>
              <a:tabLst/>
            </a:pPr>
            <a:r>
              <a:rPr kumimoji="0" lang="en-US" altLang="zh-CN" b="0" i="0" u="none" strike="noStrike" cap="none" spc="0" normalizeH="0" baseline="0" dirty="0" smtClean="0">
                <a:ln>
                  <a:noFill/>
                </a:ln>
                <a:solidFill>
                  <a:schemeClr val="bg1"/>
                </a:solidFill>
                <a:effectLst/>
                <a:uFillTx/>
                <a:latin typeface="Microsoft YaHei" charset="0"/>
                <a:ea typeface="Microsoft YaHei" charset="0"/>
                <a:cs typeface="Microsoft YaHei" charset="0"/>
                <a:sym typeface="Helvetica"/>
              </a:rPr>
              <a:t>aside</a:t>
            </a:r>
            <a:r>
              <a:rPr kumimoji="0" lang="zh-CN" altLang="en-US" b="0" i="0" u="none" strike="noStrike" cap="none" spc="0" normalizeH="0" baseline="0" dirty="0" smtClean="0">
                <a:ln>
                  <a:noFill/>
                </a:ln>
                <a:solidFill>
                  <a:schemeClr val="bg1"/>
                </a:solidFill>
                <a:effectLst/>
                <a:uFillTx/>
                <a:latin typeface="Microsoft YaHei" charset="0"/>
                <a:ea typeface="Microsoft YaHei" charset="0"/>
                <a:cs typeface="Microsoft YaHei" charset="0"/>
                <a:sym typeface="Helvetica"/>
              </a:rPr>
              <a:t>标签</a:t>
            </a:r>
            <a:endParaRPr kumimoji="0" lang="zh-CN" altLang="en-US" b="0" i="0" u="none" strike="noStrike" cap="none" spc="0" normalizeH="0" baseline="0" dirty="0">
              <a:ln>
                <a:noFill/>
              </a:ln>
              <a:solidFill>
                <a:schemeClr val="bg1"/>
              </a:solidFill>
              <a:effectLst/>
              <a:uFillTx/>
              <a:latin typeface="Microsoft YaHei" charset="0"/>
              <a:ea typeface="Microsoft YaHei" charset="0"/>
              <a:cs typeface="Microsoft YaHei" charset="0"/>
              <a:sym typeface="Helvetica"/>
            </a:endParaRPr>
          </a:p>
        </p:txBody>
      </p:sp>
      <p:sp>
        <p:nvSpPr>
          <p:cNvPr id="17" name="文本框 16"/>
          <p:cNvSpPr txBox="1"/>
          <p:nvPr/>
        </p:nvSpPr>
        <p:spPr>
          <a:xfrm>
            <a:off x="7618541" y="2988186"/>
            <a:ext cx="2038374" cy="369328"/>
          </a:xfrm>
          <a:prstGeom prst="rect">
            <a:avLst/>
          </a:prstGeom>
          <a:solidFill>
            <a:schemeClr val="accent1">
              <a:lumMod val="7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8" tIns="45718" rIns="45718" bIns="45718"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b="0" i="0" u="none" strike="noStrike" cap="none" spc="0" normalizeH="0" baseline="0" dirty="0" smtClean="0">
                <a:ln>
                  <a:noFill/>
                </a:ln>
                <a:solidFill>
                  <a:schemeClr val="bg1"/>
                </a:solidFill>
                <a:effectLst/>
                <a:uFillTx/>
                <a:latin typeface="Microsoft YaHei" charset="0"/>
                <a:ea typeface="Microsoft YaHei" charset="0"/>
                <a:cs typeface="Microsoft YaHei" charset="0"/>
                <a:sym typeface="Helvetica"/>
              </a:rPr>
              <a:t>内容：</a:t>
            </a:r>
            <a:r>
              <a:rPr kumimoji="0" lang="en-US" altLang="zh-CN" b="0" i="0" u="none" strike="noStrike" cap="none" spc="0" normalizeH="0" baseline="0" dirty="0" smtClean="0">
                <a:ln>
                  <a:noFill/>
                </a:ln>
                <a:solidFill>
                  <a:schemeClr val="bg1"/>
                </a:solidFill>
                <a:effectLst/>
                <a:uFillTx/>
                <a:latin typeface="Microsoft YaHei" charset="0"/>
                <a:ea typeface="Microsoft YaHei" charset="0"/>
                <a:cs typeface="Microsoft YaHei" charset="0"/>
                <a:sym typeface="Helvetica"/>
              </a:rPr>
              <a:t>section</a:t>
            </a:r>
            <a:r>
              <a:rPr kumimoji="0" lang="zh-CN" altLang="en-US" b="0" i="0" u="none" strike="noStrike" cap="none" spc="0" normalizeH="0" baseline="0" dirty="0" smtClean="0">
                <a:ln>
                  <a:noFill/>
                </a:ln>
                <a:solidFill>
                  <a:schemeClr val="bg1"/>
                </a:solidFill>
                <a:effectLst/>
                <a:uFillTx/>
                <a:latin typeface="Microsoft YaHei" charset="0"/>
                <a:ea typeface="Microsoft YaHei" charset="0"/>
                <a:cs typeface="Microsoft YaHei" charset="0"/>
                <a:sym typeface="Helvetica"/>
              </a:rPr>
              <a:t>标签</a:t>
            </a:r>
            <a:endParaRPr kumimoji="0" lang="zh-CN" altLang="en-US" b="0" i="0" u="none" strike="noStrike" cap="none" spc="0" normalizeH="0" baseline="0" dirty="0">
              <a:ln>
                <a:noFill/>
              </a:ln>
              <a:solidFill>
                <a:schemeClr val="bg1"/>
              </a:solidFill>
              <a:effectLst/>
              <a:uFillTx/>
              <a:latin typeface="Microsoft YaHei" charset="0"/>
              <a:ea typeface="Microsoft YaHei" charset="0"/>
              <a:cs typeface="Microsoft YaHei" charset="0"/>
              <a:sym typeface="Helvetica"/>
            </a:endParaRPr>
          </a:p>
        </p:txBody>
      </p:sp>
      <p:sp>
        <p:nvSpPr>
          <p:cNvPr id="18" name="矩形 17"/>
          <p:cNvSpPr/>
          <p:nvPr/>
        </p:nvSpPr>
        <p:spPr>
          <a:xfrm>
            <a:off x="2970578" y="1622277"/>
            <a:ext cx="4625803" cy="263493"/>
          </a:xfrm>
          <a:prstGeom prst="rect">
            <a:avLst/>
          </a:prstGeom>
          <a:no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9" name="文本框 18"/>
          <p:cNvSpPr txBox="1"/>
          <p:nvPr/>
        </p:nvSpPr>
        <p:spPr>
          <a:xfrm>
            <a:off x="7607386" y="1516442"/>
            <a:ext cx="1639227" cy="369328"/>
          </a:xfrm>
          <a:prstGeom prst="rect">
            <a:avLst/>
          </a:prstGeom>
          <a:solidFill>
            <a:schemeClr val="accent1">
              <a:lumMod val="7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8" tIns="45718" rIns="45718" bIns="45718"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b="0" i="0" u="none" strike="noStrike" cap="none" spc="0" normalizeH="0" baseline="0" dirty="0" smtClean="0">
                <a:ln>
                  <a:noFill/>
                </a:ln>
                <a:solidFill>
                  <a:schemeClr val="bg1"/>
                </a:solidFill>
                <a:effectLst/>
                <a:uFillTx/>
                <a:latin typeface="Microsoft YaHei" charset="0"/>
                <a:ea typeface="Microsoft YaHei" charset="0"/>
                <a:cs typeface="Microsoft YaHei" charset="0"/>
                <a:sym typeface="Helvetica"/>
              </a:rPr>
              <a:t>导航：</a:t>
            </a:r>
            <a:r>
              <a:rPr kumimoji="0" lang="en-US" altLang="zh-CN" b="0" i="0" u="none" strike="noStrike" cap="none" spc="0" normalizeH="0" baseline="0" dirty="0" err="1" smtClean="0">
                <a:ln>
                  <a:noFill/>
                </a:ln>
                <a:solidFill>
                  <a:schemeClr val="bg1"/>
                </a:solidFill>
                <a:effectLst/>
                <a:uFillTx/>
                <a:latin typeface="Microsoft YaHei" charset="0"/>
                <a:ea typeface="Microsoft YaHei" charset="0"/>
                <a:cs typeface="Microsoft YaHei" charset="0"/>
                <a:sym typeface="Helvetica"/>
              </a:rPr>
              <a:t>nav</a:t>
            </a:r>
            <a:r>
              <a:rPr kumimoji="0" lang="zh-CN" altLang="en-US" b="0" i="0" u="none" strike="noStrike" cap="none" spc="0" normalizeH="0" baseline="0" dirty="0" smtClean="0">
                <a:ln>
                  <a:noFill/>
                </a:ln>
                <a:solidFill>
                  <a:schemeClr val="bg1"/>
                </a:solidFill>
                <a:effectLst/>
                <a:uFillTx/>
                <a:latin typeface="Microsoft YaHei" charset="0"/>
                <a:ea typeface="Microsoft YaHei" charset="0"/>
                <a:cs typeface="Microsoft YaHei" charset="0"/>
                <a:sym typeface="Helvetica"/>
              </a:rPr>
              <a:t>标签</a:t>
            </a:r>
            <a:endParaRPr kumimoji="0" lang="zh-CN" altLang="en-US" b="0" i="0" u="none" strike="noStrike" cap="none" spc="0" normalizeH="0" baseline="0" dirty="0">
              <a:ln>
                <a:noFill/>
              </a:ln>
              <a:solidFill>
                <a:schemeClr val="bg1"/>
              </a:solidFill>
              <a:effectLst/>
              <a:uFillTx/>
              <a:latin typeface="Microsoft YaHei" charset="0"/>
              <a:ea typeface="Microsoft YaHei" charset="0"/>
              <a:cs typeface="Microsoft YaHei" charset="0"/>
              <a:sym typeface="Helvetica"/>
            </a:endParaRPr>
          </a:p>
        </p:txBody>
      </p:sp>
      <p:sp>
        <p:nvSpPr>
          <p:cNvPr id="20" name="文本框 19"/>
          <p:cNvSpPr txBox="1"/>
          <p:nvPr/>
        </p:nvSpPr>
        <p:spPr>
          <a:xfrm>
            <a:off x="142369" y="5276902"/>
            <a:ext cx="1233411" cy="646327"/>
          </a:xfrm>
          <a:prstGeom prst="rect">
            <a:avLst/>
          </a:prstGeom>
          <a:solidFill>
            <a:schemeClr val="accent1">
              <a:lumMod val="7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8" tIns="45718" rIns="45718" bIns="45718"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b="0" i="0" u="none" strike="noStrike" cap="none" spc="0" normalizeH="0" baseline="0" dirty="0" smtClean="0">
                <a:ln>
                  <a:noFill/>
                </a:ln>
                <a:solidFill>
                  <a:schemeClr val="bg1"/>
                </a:solidFill>
                <a:effectLst/>
                <a:uFillTx/>
                <a:latin typeface="Microsoft YaHei" charset="0"/>
                <a:ea typeface="Microsoft YaHei" charset="0"/>
                <a:cs typeface="Microsoft YaHei" charset="0"/>
                <a:sym typeface="Helvetica"/>
              </a:rPr>
              <a:t>底部：</a:t>
            </a:r>
          </a:p>
          <a:p>
            <a:pPr marL="0" marR="0" indent="0" algn="l" defTabSz="914400" rtl="0" fontAlgn="auto" latinLnBrk="0" hangingPunct="0">
              <a:lnSpc>
                <a:spcPct val="100000"/>
              </a:lnSpc>
              <a:spcBef>
                <a:spcPts val="0"/>
              </a:spcBef>
              <a:spcAft>
                <a:spcPts val="0"/>
              </a:spcAft>
              <a:buClrTx/>
              <a:buSzTx/>
              <a:buFontTx/>
              <a:buNone/>
              <a:tabLst/>
            </a:pPr>
            <a:r>
              <a:rPr kumimoji="0" lang="en-US" altLang="zh-CN" b="0" i="0" u="none" strike="noStrike" cap="none" spc="0" normalizeH="0" baseline="0" dirty="0" smtClean="0">
                <a:ln>
                  <a:noFill/>
                </a:ln>
                <a:solidFill>
                  <a:schemeClr val="bg1"/>
                </a:solidFill>
                <a:effectLst/>
                <a:uFillTx/>
                <a:latin typeface="Microsoft YaHei" charset="0"/>
                <a:ea typeface="Microsoft YaHei" charset="0"/>
                <a:cs typeface="Microsoft YaHei" charset="0"/>
                <a:sym typeface="Helvetica"/>
              </a:rPr>
              <a:t>footer</a:t>
            </a:r>
            <a:r>
              <a:rPr kumimoji="0" lang="zh-CN" altLang="en-US" b="0" i="0" u="none" strike="noStrike" cap="none" spc="0" normalizeH="0" baseline="0" dirty="0" smtClean="0">
                <a:ln>
                  <a:noFill/>
                </a:ln>
                <a:solidFill>
                  <a:schemeClr val="bg1"/>
                </a:solidFill>
                <a:effectLst/>
                <a:uFillTx/>
                <a:latin typeface="Microsoft YaHei" charset="0"/>
                <a:ea typeface="Microsoft YaHei" charset="0"/>
                <a:cs typeface="Microsoft YaHei" charset="0"/>
                <a:sym typeface="Helvetica"/>
              </a:rPr>
              <a:t>标签</a:t>
            </a:r>
            <a:endParaRPr kumimoji="0" lang="zh-CN" altLang="en-US" b="0" i="0" u="none" strike="noStrike" cap="none" spc="0" normalizeH="0" baseline="0" dirty="0">
              <a:ln>
                <a:noFill/>
              </a:ln>
              <a:solidFill>
                <a:schemeClr val="bg1"/>
              </a:solidFill>
              <a:effectLst/>
              <a:uFillTx/>
              <a:latin typeface="Microsoft YaHei" charset="0"/>
              <a:ea typeface="Microsoft YaHei" charset="0"/>
              <a:cs typeface="Microsoft YaHei" charset="0"/>
              <a:sym typeface="Helvetica"/>
            </a:endParaRPr>
          </a:p>
        </p:txBody>
      </p:sp>
    </p:spTree>
    <p:extLst>
      <p:ext uri="{BB962C8B-B14F-4D97-AF65-F5344CB8AC3E}">
        <p14:creationId xmlns:p14="http://schemas.microsoft.com/office/powerpoint/2010/main" val="1301841184"/>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dissolve">
                                      <p:cBhvr>
                                        <p:cTn id="12" dur="500"/>
                                        <p:tgtEl>
                                          <p:spTgt spid="12"/>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fade">
                                      <p:cBhvr>
                                        <p:cTn id="16" dur="500"/>
                                        <p:tgtEl>
                                          <p:spTgt spid="3"/>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dissolve">
                                      <p:cBhvr>
                                        <p:cTn id="21" dur="500"/>
                                        <p:tgtEl>
                                          <p:spTgt spid="13"/>
                                        </p:tgtEl>
                                      </p:cBhvr>
                                    </p:animEffect>
                                  </p:childTnLst>
                                </p:cTn>
                              </p:par>
                            </p:childTnLst>
                          </p:cTn>
                        </p:par>
                        <p:par>
                          <p:cTn id="22" fill="hold">
                            <p:stCondLst>
                              <p:cond delay="500"/>
                            </p:stCondLst>
                            <p:childTnLst>
                              <p:par>
                                <p:cTn id="23" presetID="10" presetClass="entr" presetSubtype="0" fill="hold" grpId="0" nodeType="afterEffect">
                                  <p:stCondLst>
                                    <p:cond delay="0"/>
                                  </p:stCondLst>
                                  <p:childTnLst>
                                    <p:set>
                                      <p:cBhvr>
                                        <p:cTn id="24" dur="1" fill="hold">
                                          <p:stCondLst>
                                            <p:cond delay="0"/>
                                          </p:stCondLst>
                                        </p:cTn>
                                        <p:tgtEl>
                                          <p:spTgt spid="16"/>
                                        </p:tgtEl>
                                        <p:attrNameLst>
                                          <p:attrName>style.visibility</p:attrName>
                                        </p:attrNameLst>
                                      </p:cBhvr>
                                      <p:to>
                                        <p:strVal val="visible"/>
                                      </p:to>
                                    </p:set>
                                    <p:animEffect transition="in" filter="fade">
                                      <p:cBhvr>
                                        <p:cTn id="25" dur="500"/>
                                        <p:tgtEl>
                                          <p:spTgt spid="16"/>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ntr" presetSubtype="0" fill="hold" grpId="0" nodeType="clickEffect">
                                  <p:stCondLst>
                                    <p:cond delay="0"/>
                                  </p:stCondLst>
                                  <p:childTnLst>
                                    <p:set>
                                      <p:cBhvr>
                                        <p:cTn id="29" dur="1" fill="hold">
                                          <p:stCondLst>
                                            <p:cond delay="0"/>
                                          </p:stCondLst>
                                        </p:cTn>
                                        <p:tgtEl>
                                          <p:spTgt spid="14"/>
                                        </p:tgtEl>
                                        <p:attrNameLst>
                                          <p:attrName>style.visibility</p:attrName>
                                        </p:attrNameLst>
                                      </p:cBhvr>
                                      <p:to>
                                        <p:strVal val="visible"/>
                                      </p:to>
                                    </p:set>
                                    <p:animEffect transition="in" filter="dissolve">
                                      <p:cBhvr>
                                        <p:cTn id="30" dur="500"/>
                                        <p:tgtEl>
                                          <p:spTgt spid="14"/>
                                        </p:tgtEl>
                                      </p:cBhvr>
                                    </p:animEffect>
                                  </p:childTnLst>
                                </p:cTn>
                              </p:par>
                            </p:childTnLst>
                          </p:cTn>
                        </p:par>
                        <p:par>
                          <p:cTn id="31" fill="hold">
                            <p:stCondLst>
                              <p:cond delay="500"/>
                            </p:stCondLst>
                            <p:childTnLst>
                              <p:par>
                                <p:cTn id="32" presetID="10" presetClass="entr" presetSubtype="0" fill="hold" grpId="0" nodeType="afterEffect">
                                  <p:stCondLst>
                                    <p:cond delay="0"/>
                                  </p:stCondLst>
                                  <p:childTnLst>
                                    <p:set>
                                      <p:cBhvr>
                                        <p:cTn id="33" dur="1" fill="hold">
                                          <p:stCondLst>
                                            <p:cond delay="0"/>
                                          </p:stCondLst>
                                        </p:cTn>
                                        <p:tgtEl>
                                          <p:spTgt spid="17"/>
                                        </p:tgtEl>
                                        <p:attrNameLst>
                                          <p:attrName>style.visibility</p:attrName>
                                        </p:attrNameLst>
                                      </p:cBhvr>
                                      <p:to>
                                        <p:strVal val="visible"/>
                                      </p:to>
                                    </p:set>
                                    <p:animEffect transition="in" filter="fade">
                                      <p:cBhvr>
                                        <p:cTn id="34" dur="500"/>
                                        <p:tgtEl>
                                          <p:spTgt spid="17"/>
                                        </p:tgtEl>
                                      </p:cBhvr>
                                    </p:animEffect>
                                  </p:childTnLst>
                                </p:cTn>
                              </p:par>
                            </p:childTnLst>
                          </p:cTn>
                        </p:par>
                      </p:childTnLst>
                    </p:cTn>
                  </p:par>
                  <p:par>
                    <p:cTn id="35" fill="hold">
                      <p:stCondLst>
                        <p:cond delay="indefinite"/>
                      </p:stCondLst>
                      <p:childTnLst>
                        <p:par>
                          <p:cTn id="36" fill="hold">
                            <p:stCondLst>
                              <p:cond delay="0"/>
                            </p:stCondLst>
                            <p:childTnLst>
                              <p:par>
                                <p:cTn id="37" presetID="9" presetClass="entr" presetSubtype="0" fill="hold" grpId="0" nodeType="clickEffect">
                                  <p:stCondLst>
                                    <p:cond delay="0"/>
                                  </p:stCondLst>
                                  <p:childTnLst>
                                    <p:set>
                                      <p:cBhvr>
                                        <p:cTn id="38" dur="1" fill="hold">
                                          <p:stCondLst>
                                            <p:cond delay="0"/>
                                          </p:stCondLst>
                                        </p:cTn>
                                        <p:tgtEl>
                                          <p:spTgt spid="18"/>
                                        </p:tgtEl>
                                        <p:attrNameLst>
                                          <p:attrName>style.visibility</p:attrName>
                                        </p:attrNameLst>
                                      </p:cBhvr>
                                      <p:to>
                                        <p:strVal val="visible"/>
                                      </p:to>
                                    </p:set>
                                    <p:animEffect transition="in" filter="dissolve">
                                      <p:cBhvr>
                                        <p:cTn id="39" dur="500"/>
                                        <p:tgtEl>
                                          <p:spTgt spid="18"/>
                                        </p:tgtEl>
                                      </p:cBhvr>
                                    </p:animEffect>
                                  </p:childTnLst>
                                </p:cTn>
                              </p:par>
                            </p:childTnLst>
                          </p:cTn>
                        </p:par>
                        <p:par>
                          <p:cTn id="40" fill="hold">
                            <p:stCondLst>
                              <p:cond delay="500"/>
                            </p:stCondLst>
                            <p:childTnLst>
                              <p:par>
                                <p:cTn id="41" presetID="10" presetClass="entr" presetSubtype="0" fill="hold" grpId="0" nodeType="afterEffect">
                                  <p:stCondLst>
                                    <p:cond delay="0"/>
                                  </p:stCondLst>
                                  <p:childTnLst>
                                    <p:set>
                                      <p:cBhvr>
                                        <p:cTn id="42" dur="1" fill="hold">
                                          <p:stCondLst>
                                            <p:cond delay="0"/>
                                          </p:stCondLst>
                                        </p:cTn>
                                        <p:tgtEl>
                                          <p:spTgt spid="19"/>
                                        </p:tgtEl>
                                        <p:attrNameLst>
                                          <p:attrName>style.visibility</p:attrName>
                                        </p:attrNameLst>
                                      </p:cBhvr>
                                      <p:to>
                                        <p:strVal val="visible"/>
                                      </p:to>
                                    </p:set>
                                    <p:animEffect transition="in" filter="fade">
                                      <p:cBhvr>
                                        <p:cTn id="43" dur="500"/>
                                        <p:tgtEl>
                                          <p:spTgt spid="19"/>
                                        </p:tgtEl>
                                      </p:cBhvr>
                                    </p:animEffect>
                                  </p:childTnLst>
                                </p:cTn>
                              </p:par>
                            </p:childTnLst>
                          </p:cTn>
                        </p:par>
                      </p:childTnLst>
                    </p:cTn>
                  </p:par>
                  <p:par>
                    <p:cTn id="44" fill="hold">
                      <p:stCondLst>
                        <p:cond delay="indefinite"/>
                      </p:stCondLst>
                      <p:childTnLst>
                        <p:par>
                          <p:cTn id="45" fill="hold">
                            <p:stCondLst>
                              <p:cond delay="0"/>
                            </p:stCondLst>
                            <p:childTnLst>
                              <p:par>
                                <p:cTn id="46" presetID="9" presetClass="entr" presetSubtype="0" fill="hold" grpId="0" nodeType="clickEffect">
                                  <p:stCondLst>
                                    <p:cond delay="0"/>
                                  </p:stCondLst>
                                  <p:childTnLst>
                                    <p:set>
                                      <p:cBhvr>
                                        <p:cTn id="47" dur="1" fill="hold">
                                          <p:stCondLst>
                                            <p:cond delay="0"/>
                                          </p:stCondLst>
                                        </p:cTn>
                                        <p:tgtEl>
                                          <p:spTgt spid="15"/>
                                        </p:tgtEl>
                                        <p:attrNameLst>
                                          <p:attrName>style.visibility</p:attrName>
                                        </p:attrNameLst>
                                      </p:cBhvr>
                                      <p:to>
                                        <p:strVal val="visible"/>
                                      </p:to>
                                    </p:set>
                                    <p:animEffect transition="in" filter="dissolve">
                                      <p:cBhvr>
                                        <p:cTn id="48" dur="500"/>
                                        <p:tgtEl>
                                          <p:spTgt spid="15"/>
                                        </p:tgtEl>
                                      </p:cBhvr>
                                    </p:animEffect>
                                  </p:childTnLst>
                                </p:cTn>
                              </p:par>
                            </p:childTnLst>
                          </p:cTn>
                        </p:par>
                        <p:par>
                          <p:cTn id="49" fill="hold">
                            <p:stCondLst>
                              <p:cond delay="500"/>
                            </p:stCondLst>
                            <p:childTnLst>
                              <p:par>
                                <p:cTn id="50" presetID="10" presetClass="entr" presetSubtype="0" fill="hold" grpId="0" nodeType="afterEffect">
                                  <p:stCondLst>
                                    <p:cond delay="0"/>
                                  </p:stCondLst>
                                  <p:childTnLst>
                                    <p:set>
                                      <p:cBhvr>
                                        <p:cTn id="51" dur="1" fill="hold">
                                          <p:stCondLst>
                                            <p:cond delay="0"/>
                                          </p:stCondLst>
                                        </p:cTn>
                                        <p:tgtEl>
                                          <p:spTgt spid="20"/>
                                        </p:tgtEl>
                                        <p:attrNameLst>
                                          <p:attrName>style.visibility</p:attrName>
                                        </p:attrNameLst>
                                      </p:cBhvr>
                                      <p:to>
                                        <p:strVal val="visible"/>
                                      </p:to>
                                    </p:set>
                                    <p:animEffect transition="in" filter="fade">
                                      <p:cBhvr>
                                        <p:cTn id="52"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15" grpId="0" animBg="1"/>
      <p:bldP spid="3" grpId="0" animBg="1"/>
      <p:bldP spid="16" grpId="0" animBg="1"/>
      <p:bldP spid="17" grpId="0" animBg="1"/>
      <p:bldP spid="18" grpId="0" animBg="1"/>
      <p:bldP spid="19" grpId="0" animBg="1"/>
      <p:bldP spid="20"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bg>
      <p:bgPr>
        <a:blipFill rotWithShape="1">
          <a:blip r:embed="rId3"/>
          <a:srcRect/>
          <a:stretch>
            <a:fillRect/>
          </a:stretch>
        </a:blipFill>
        <a:effectLst/>
      </p:bgPr>
    </p:bg>
    <p:spTree>
      <p:nvGrpSpPr>
        <p:cNvPr id="1" name=""/>
        <p:cNvGrpSpPr/>
        <p:nvPr/>
      </p:nvGrpSpPr>
      <p:grpSpPr>
        <a:xfrm>
          <a:off x="0" y="0"/>
          <a:ext cx="0" cy="0"/>
          <a:chOff x="0" y="0"/>
          <a:chExt cx="0" cy="0"/>
        </a:xfrm>
      </p:grpSpPr>
      <p:sp>
        <p:nvSpPr>
          <p:cNvPr id="6" name="文本框 5"/>
          <p:cNvSpPr txBox="1"/>
          <p:nvPr/>
        </p:nvSpPr>
        <p:spPr>
          <a:xfrm>
            <a:off x="720000" y="36000"/>
            <a:ext cx="3230372" cy="584775"/>
          </a:xfrm>
          <a:prstGeom prst="rect">
            <a:avLst/>
          </a:prstGeom>
          <a:noFill/>
        </p:spPr>
        <p:txBody>
          <a:bodyPr wrap="none" rtlCol="0">
            <a:spAutoFit/>
          </a:bodyPr>
          <a:lstStyle/>
          <a:p>
            <a:r>
              <a:rPr lang="en-US" altLang="zh-CN" sz="3200" dirty="0">
                <a:solidFill>
                  <a:prstClr val="white"/>
                </a:solidFill>
                <a:latin typeface="Microsoft YaHei" charset="0"/>
                <a:ea typeface="Microsoft YaHei" charset="0"/>
                <a:cs typeface="Microsoft YaHei" charset="0"/>
              </a:rPr>
              <a:t>HTML5</a:t>
            </a:r>
            <a:r>
              <a:rPr lang="zh-CN" altLang="en-US" sz="3200" dirty="0">
                <a:solidFill>
                  <a:prstClr val="white"/>
                </a:solidFill>
                <a:latin typeface="Microsoft YaHei" charset="0"/>
                <a:ea typeface="Microsoft YaHei" charset="0"/>
                <a:cs typeface="Microsoft YaHei" charset="0"/>
              </a:rPr>
              <a:t>新增标签</a:t>
            </a:r>
          </a:p>
        </p:txBody>
      </p:sp>
      <p:sp>
        <p:nvSpPr>
          <p:cNvPr id="7" name="为什么要使用盒模型："/>
          <p:cNvSpPr/>
          <p:nvPr/>
        </p:nvSpPr>
        <p:spPr>
          <a:xfrm>
            <a:off x="720000" y="1080000"/>
            <a:ext cx="669410" cy="64632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571500" indent="-571500" hangingPunct="0">
              <a:buFont typeface="Wingdings" charset="2"/>
              <a:buChar char="l"/>
            </a:pPr>
            <a:endParaRPr lang="zh-CN" altLang="en-US" sz="3600" kern="0" dirty="0">
              <a:solidFill>
                <a:srgbClr val="3A68A3"/>
              </a:solidFill>
            </a:endParaRPr>
          </a:p>
        </p:txBody>
      </p:sp>
      <p:sp>
        <p:nvSpPr>
          <p:cNvPr id="8" name="为什么要使用盒模型："/>
          <p:cNvSpPr/>
          <p:nvPr/>
        </p:nvSpPr>
        <p:spPr>
          <a:xfrm>
            <a:off x="762576" y="1014730"/>
            <a:ext cx="2900790" cy="46166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342900" lvl="0" indent="-342900" hangingPunct="0">
              <a:buFont typeface="Wingdings" charset="2"/>
              <a:buChar char="l"/>
            </a:pPr>
            <a:r>
              <a:rPr lang="zh-CN" altLang="en-US" sz="2400" b="0" kern="0" dirty="0">
                <a:solidFill>
                  <a:srgbClr val="3A68A3"/>
                </a:solidFill>
                <a:latin typeface="Microsoft YaHei" charset="0"/>
                <a:ea typeface="Microsoft YaHei" charset="0"/>
                <a:cs typeface="Microsoft YaHei" charset="0"/>
              </a:rPr>
              <a:t>新语义和结构元素</a:t>
            </a:r>
          </a:p>
        </p:txBody>
      </p:sp>
      <p:sp>
        <p:nvSpPr>
          <p:cNvPr id="9" name="文本框 8"/>
          <p:cNvSpPr txBox="1"/>
          <p:nvPr/>
        </p:nvSpPr>
        <p:spPr>
          <a:xfrm>
            <a:off x="939800" y="1978103"/>
            <a:ext cx="8521700" cy="400110"/>
          </a:xfrm>
          <a:prstGeom prst="rect">
            <a:avLst/>
          </a:prstGeom>
          <a:noFill/>
        </p:spPr>
        <p:txBody>
          <a:bodyPr wrap="square" rtlCol="0">
            <a:spAutoFit/>
          </a:bodyPr>
          <a:lstStyle/>
          <a:p>
            <a:r>
              <a:rPr kumimoji="1" lang="en-US" altLang="zh-CN" sz="2000" dirty="0" smtClean="0">
                <a:latin typeface="Microsoft YaHei" charset="0"/>
                <a:ea typeface="Microsoft YaHei" charset="0"/>
                <a:cs typeface="Microsoft YaHei" charset="0"/>
              </a:rPr>
              <a:t>3.</a:t>
            </a:r>
            <a:r>
              <a:rPr lang="en-US" altLang="zh-CN" sz="2000" dirty="0" smtClean="0">
                <a:latin typeface="Microsoft YaHei" charset="0"/>
                <a:ea typeface="Microsoft YaHei" charset="0"/>
                <a:cs typeface="Microsoft YaHei" charset="0"/>
              </a:rPr>
              <a:t> </a:t>
            </a:r>
            <a:r>
              <a:rPr lang="en-US" altLang="zh-CN" sz="2000" dirty="0">
                <a:solidFill>
                  <a:srgbClr val="C00000"/>
                </a:solidFill>
                <a:latin typeface="Microsoft YaHei" charset="0"/>
                <a:ea typeface="Microsoft YaHei" charset="0"/>
                <a:cs typeface="Microsoft YaHei" charset="0"/>
              </a:rPr>
              <a:t>&lt;</a:t>
            </a:r>
            <a:r>
              <a:rPr lang="en-US" altLang="zh-CN" sz="2000" dirty="0" err="1">
                <a:solidFill>
                  <a:srgbClr val="C00000"/>
                </a:solidFill>
                <a:latin typeface="Microsoft YaHei" charset="0"/>
                <a:ea typeface="Microsoft YaHei" charset="0"/>
                <a:cs typeface="Microsoft YaHei" charset="0"/>
              </a:rPr>
              <a:t>bdi</a:t>
            </a:r>
            <a:r>
              <a:rPr lang="en-US" altLang="zh-CN" sz="2000" dirty="0">
                <a:solidFill>
                  <a:srgbClr val="C00000"/>
                </a:solidFill>
                <a:latin typeface="Microsoft YaHei" charset="0"/>
                <a:ea typeface="Microsoft YaHei" charset="0"/>
                <a:cs typeface="Microsoft YaHei" charset="0"/>
              </a:rPr>
              <a:t>&gt;</a:t>
            </a:r>
            <a:endParaRPr lang="zh-CN" altLang="en-US" sz="2000" dirty="0" smtClean="0">
              <a:solidFill>
                <a:srgbClr val="C00000"/>
              </a:solidFill>
              <a:latin typeface="Microsoft YaHei" charset="0"/>
              <a:ea typeface="Microsoft YaHei" charset="0"/>
              <a:cs typeface="Microsoft YaHei" charset="0"/>
            </a:endParaRPr>
          </a:p>
        </p:txBody>
      </p:sp>
      <p:sp>
        <p:nvSpPr>
          <p:cNvPr id="10" name="文本框 9"/>
          <p:cNvSpPr txBox="1"/>
          <p:nvPr/>
        </p:nvSpPr>
        <p:spPr>
          <a:xfrm>
            <a:off x="939800" y="2543279"/>
            <a:ext cx="8521700" cy="646331"/>
          </a:xfrm>
          <a:prstGeom prst="rect">
            <a:avLst/>
          </a:prstGeom>
          <a:noFill/>
        </p:spPr>
        <p:txBody>
          <a:bodyPr wrap="square" rtlCol="0">
            <a:spAutoFit/>
          </a:bodyPr>
          <a:lstStyle/>
          <a:p>
            <a:r>
              <a:rPr lang="zh-CN" altLang="en-US" dirty="0" smtClean="0">
                <a:latin typeface="Microsoft YaHei" charset="0"/>
                <a:ea typeface="Microsoft YaHei" charset="0"/>
                <a:cs typeface="Microsoft YaHei" charset="0"/>
              </a:rPr>
              <a:t>概述：</a:t>
            </a:r>
            <a:r>
              <a:rPr lang="zh-CN" altLang="fr-FR" dirty="0" smtClean="0">
                <a:latin typeface="Microsoft YaHei" charset="0"/>
                <a:ea typeface="Microsoft YaHei" charset="0"/>
                <a:cs typeface="Microsoft YaHei" charset="0"/>
              </a:rPr>
              <a:t>指</a:t>
            </a:r>
            <a:r>
              <a:rPr lang="zh-CN" altLang="fr-FR" dirty="0">
                <a:latin typeface="Microsoft YaHei" charset="0"/>
                <a:ea typeface="Microsoft YaHei" charset="0"/>
                <a:cs typeface="Microsoft YaHei" charset="0"/>
              </a:rPr>
              <a:t>的是 </a:t>
            </a:r>
            <a:r>
              <a:rPr lang="fr-FR" altLang="zh-CN" dirty="0" err="1">
                <a:latin typeface="Microsoft YaHei" charset="0"/>
                <a:ea typeface="Microsoft YaHei" charset="0"/>
                <a:cs typeface="Microsoft YaHei" charset="0"/>
              </a:rPr>
              <a:t>bidi</a:t>
            </a:r>
            <a:r>
              <a:rPr lang="fr-FR" altLang="zh-CN" dirty="0">
                <a:latin typeface="Microsoft YaHei" charset="0"/>
                <a:ea typeface="Microsoft YaHei" charset="0"/>
                <a:cs typeface="Microsoft YaHei" charset="0"/>
              </a:rPr>
              <a:t> </a:t>
            </a:r>
            <a:r>
              <a:rPr lang="zh-CN" altLang="fr-FR" dirty="0">
                <a:latin typeface="Microsoft YaHei" charset="0"/>
                <a:ea typeface="Microsoft YaHei" charset="0"/>
                <a:cs typeface="Microsoft YaHei" charset="0"/>
              </a:rPr>
              <a:t>隔离（</a:t>
            </a:r>
            <a:r>
              <a:rPr lang="fr-FR" altLang="zh-CN" dirty="0">
                <a:latin typeface="Microsoft YaHei" charset="0"/>
                <a:ea typeface="Microsoft YaHei" charset="0"/>
                <a:cs typeface="Microsoft YaHei" charset="0"/>
              </a:rPr>
              <a:t>Bi-</a:t>
            </a:r>
            <a:r>
              <a:rPr lang="fr-FR" altLang="zh-CN" dirty="0" err="1">
                <a:latin typeface="Microsoft YaHei" charset="0"/>
                <a:ea typeface="Microsoft YaHei" charset="0"/>
                <a:cs typeface="Microsoft YaHei" charset="0"/>
              </a:rPr>
              <a:t>directional</a:t>
            </a:r>
            <a:r>
              <a:rPr lang="fr-FR" altLang="zh-CN" dirty="0">
                <a:latin typeface="Microsoft YaHei" charset="0"/>
                <a:ea typeface="Microsoft YaHei" charset="0"/>
                <a:cs typeface="Microsoft YaHei" charset="0"/>
              </a:rPr>
              <a:t> Isolation</a:t>
            </a:r>
            <a:r>
              <a:rPr lang="zh-CN" altLang="fr-FR" dirty="0">
                <a:latin typeface="Microsoft YaHei" charset="0"/>
                <a:ea typeface="Microsoft YaHei" charset="0"/>
                <a:cs typeface="Microsoft YaHei" charset="0"/>
              </a:rPr>
              <a:t>）</a:t>
            </a:r>
            <a:r>
              <a:rPr lang="zh-CN" altLang="fr-FR" dirty="0" smtClean="0">
                <a:latin typeface="Microsoft YaHei" charset="0"/>
                <a:ea typeface="Microsoft YaHei" charset="0"/>
                <a:cs typeface="Microsoft YaHei" charset="0"/>
              </a:rPr>
              <a:t>。</a:t>
            </a:r>
            <a:r>
              <a:rPr lang="zh-CN" altLang="en-US" dirty="0">
                <a:latin typeface="Microsoft YaHei" charset="0"/>
                <a:ea typeface="Microsoft YaHei" charset="0"/>
                <a:cs typeface="Microsoft YaHei" charset="0"/>
              </a:rPr>
              <a:t>允许您设置一段文本，使其脱离其父元素的文本方向设置</a:t>
            </a:r>
            <a:endParaRPr lang="zh-CN" altLang="en-US" dirty="0" smtClean="0">
              <a:latin typeface="Microsoft YaHei" charset="0"/>
              <a:ea typeface="Microsoft YaHei" charset="0"/>
              <a:cs typeface="Microsoft YaHei" charset="0"/>
            </a:endParaRPr>
          </a:p>
        </p:txBody>
      </p:sp>
      <p:sp>
        <p:nvSpPr>
          <p:cNvPr id="3" name="矩形 2"/>
          <p:cNvSpPr/>
          <p:nvPr/>
        </p:nvSpPr>
        <p:spPr>
          <a:xfrm>
            <a:off x="1761208" y="3434017"/>
            <a:ext cx="7411366" cy="646331"/>
          </a:xfrm>
          <a:prstGeom prst="rect">
            <a:avLst/>
          </a:prstGeom>
        </p:spPr>
        <p:txBody>
          <a:bodyPr wrap="square">
            <a:spAutoFit/>
          </a:bodyPr>
          <a:lstStyle/>
          <a:p>
            <a:r>
              <a:rPr lang="en-US" altLang="zh-CN" dirty="0">
                <a:solidFill>
                  <a:srgbClr val="C00000"/>
                </a:solidFill>
                <a:latin typeface="Microsoft YaHei" charset="0"/>
                <a:ea typeface="Microsoft YaHei" charset="0"/>
                <a:cs typeface="Microsoft YaHei" charset="0"/>
              </a:rPr>
              <a:t>&lt;p&gt;</a:t>
            </a:r>
            <a:r>
              <a:rPr lang="zh-CN" altLang="en-US" dirty="0">
                <a:solidFill>
                  <a:srgbClr val="C00000"/>
                </a:solidFill>
                <a:latin typeface="Microsoft YaHei" charset="0"/>
                <a:ea typeface="Microsoft YaHei" charset="0"/>
                <a:cs typeface="Microsoft YaHei" charset="0"/>
              </a:rPr>
              <a:t>这个阿拉伯文字 </a:t>
            </a:r>
            <a:r>
              <a:rPr lang="en-US" altLang="zh-CN" dirty="0">
                <a:solidFill>
                  <a:srgbClr val="C00000"/>
                </a:solidFill>
                <a:latin typeface="Microsoft YaHei" charset="0"/>
                <a:ea typeface="Microsoft YaHei" charset="0"/>
                <a:cs typeface="Microsoft YaHei" charset="0"/>
              </a:rPr>
              <a:t>&lt;</a:t>
            </a:r>
            <a:r>
              <a:rPr lang="en-US" altLang="zh-CN" dirty="0" err="1">
                <a:solidFill>
                  <a:srgbClr val="C00000"/>
                </a:solidFill>
                <a:latin typeface="Microsoft YaHei" charset="0"/>
                <a:ea typeface="Microsoft YaHei" charset="0"/>
                <a:cs typeface="Microsoft YaHei" charset="0"/>
              </a:rPr>
              <a:t>bdi</a:t>
            </a:r>
            <a:r>
              <a:rPr lang="en-US" altLang="zh-CN" dirty="0">
                <a:solidFill>
                  <a:srgbClr val="C00000"/>
                </a:solidFill>
                <a:latin typeface="Microsoft YaHei" charset="0"/>
                <a:ea typeface="Microsoft YaHei" charset="0"/>
                <a:cs typeface="Microsoft YaHei" charset="0"/>
              </a:rPr>
              <a:t>&gt;ARABIC_PLACEHOLDER&lt;/</a:t>
            </a:r>
            <a:r>
              <a:rPr lang="en-US" altLang="zh-CN" dirty="0" err="1">
                <a:solidFill>
                  <a:srgbClr val="C00000"/>
                </a:solidFill>
                <a:latin typeface="Microsoft YaHei" charset="0"/>
                <a:ea typeface="Microsoft YaHei" charset="0"/>
                <a:cs typeface="Microsoft YaHei" charset="0"/>
              </a:rPr>
              <a:t>bdi</a:t>
            </a:r>
            <a:r>
              <a:rPr lang="en-US" altLang="zh-CN" dirty="0">
                <a:solidFill>
                  <a:srgbClr val="C00000"/>
                </a:solidFill>
                <a:latin typeface="Microsoft YaHei" charset="0"/>
                <a:ea typeface="Microsoft YaHei" charset="0"/>
                <a:cs typeface="Microsoft YaHei" charset="0"/>
              </a:rPr>
              <a:t>&gt;</a:t>
            </a:r>
          </a:p>
          <a:p>
            <a:r>
              <a:rPr lang="en-US" altLang="zh-CN" dirty="0">
                <a:solidFill>
                  <a:srgbClr val="C00000"/>
                </a:solidFill>
                <a:latin typeface="Microsoft YaHei" charset="0"/>
                <a:ea typeface="Microsoft YaHei" charset="0"/>
                <a:cs typeface="Microsoft YaHei" charset="0"/>
              </a:rPr>
              <a:t>    </a:t>
            </a:r>
            <a:r>
              <a:rPr lang="zh-CN" altLang="en-US" dirty="0">
                <a:solidFill>
                  <a:srgbClr val="C00000"/>
                </a:solidFill>
                <a:latin typeface="Microsoft YaHei" charset="0"/>
                <a:ea typeface="Microsoft YaHei" charset="0"/>
                <a:cs typeface="Microsoft YaHei" charset="0"/>
              </a:rPr>
              <a:t>将自动从右到左显示</a:t>
            </a:r>
            <a:r>
              <a:rPr lang="en-US" altLang="zh-CN" dirty="0">
                <a:solidFill>
                  <a:srgbClr val="C00000"/>
                </a:solidFill>
                <a:latin typeface="Microsoft YaHei" charset="0"/>
                <a:ea typeface="Microsoft YaHei" charset="0"/>
                <a:cs typeface="Microsoft YaHei" charset="0"/>
              </a:rPr>
              <a:t>.&lt;/p&gt;</a:t>
            </a:r>
            <a:endParaRPr lang="zh-CN" altLang="en-US" dirty="0">
              <a:solidFill>
                <a:srgbClr val="C00000"/>
              </a:solidFill>
              <a:latin typeface="Microsoft YaHei" charset="0"/>
              <a:ea typeface="Microsoft YaHei" charset="0"/>
              <a:cs typeface="Microsoft YaHei" charset="0"/>
            </a:endParaRPr>
          </a:p>
        </p:txBody>
      </p:sp>
      <p:sp>
        <p:nvSpPr>
          <p:cNvPr id="4" name="矩形 3"/>
          <p:cNvSpPr/>
          <p:nvPr/>
        </p:nvSpPr>
        <p:spPr>
          <a:xfrm>
            <a:off x="939799" y="3295323"/>
            <a:ext cx="877163" cy="369332"/>
          </a:xfrm>
          <a:prstGeom prst="rect">
            <a:avLst/>
          </a:prstGeom>
        </p:spPr>
        <p:txBody>
          <a:bodyPr wrap="none">
            <a:spAutoFit/>
          </a:bodyPr>
          <a:lstStyle/>
          <a:p>
            <a:r>
              <a:rPr lang="zh-CN" altLang="en-US" dirty="0" smtClean="0">
                <a:latin typeface="Microsoft YaHei" charset="0"/>
                <a:ea typeface="Microsoft YaHei" charset="0"/>
                <a:cs typeface="Microsoft YaHei" charset="0"/>
              </a:rPr>
              <a:t>示例：</a:t>
            </a:r>
            <a:endParaRPr lang="zh-CN" altLang="en-US" dirty="0">
              <a:latin typeface="Microsoft YaHei" charset="0"/>
              <a:ea typeface="Microsoft YaHei" charset="0"/>
              <a:cs typeface="Microsoft YaHei" charset="0"/>
            </a:endParaRPr>
          </a:p>
        </p:txBody>
      </p:sp>
      <p:sp>
        <p:nvSpPr>
          <p:cNvPr id="13" name="矩形 12"/>
          <p:cNvSpPr/>
          <p:nvPr/>
        </p:nvSpPr>
        <p:spPr>
          <a:xfrm>
            <a:off x="1761208" y="3370259"/>
            <a:ext cx="6654130" cy="736462"/>
          </a:xfrm>
          <a:prstGeom prst="rect">
            <a:avLst/>
          </a:prstGeom>
          <a:noFill/>
          <a:ln w="25400">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矩形 10"/>
          <p:cNvSpPr/>
          <p:nvPr/>
        </p:nvSpPr>
        <p:spPr>
          <a:xfrm>
            <a:off x="939799" y="4397099"/>
            <a:ext cx="877163" cy="369332"/>
          </a:xfrm>
          <a:prstGeom prst="rect">
            <a:avLst/>
          </a:prstGeom>
        </p:spPr>
        <p:txBody>
          <a:bodyPr wrap="none">
            <a:spAutoFit/>
          </a:bodyPr>
          <a:lstStyle/>
          <a:p>
            <a:r>
              <a:rPr lang="zh-CN" altLang="en-US" dirty="0" smtClean="0">
                <a:latin typeface="Microsoft YaHei" charset="0"/>
                <a:ea typeface="Microsoft YaHei" charset="0"/>
                <a:cs typeface="Microsoft YaHei" charset="0"/>
              </a:rPr>
              <a:t>效果：</a:t>
            </a:r>
            <a:endParaRPr lang="zh-CN" altLang="en-US" dirty="0">
              <a:latin typeface="Microsoft YaHei" charset="0"/>
              <a:ea typeface="Microsoft YaHei" charset="0"/>
              <a:cs typeface="Microsoft YaHei" charset="0"/>
            </a:endParaRPr>
          </a:p>
        </p:txBody>
      </p:sp>
      <p:pic>
        <p:nvPicPr>
          <p:cNvPr id="2" name="图片 1"/>
          <p:cNvPicPr>
            <a:picLocks noChangeAspect="1"/>
          </p:cNvPicPr>
          <p:nvPr/>
        </p:nvPicPr>
        <p:blipFill>
          <a:blip r:embed="rId4"/>
          <a:stretch>
            <a:fillRect/>
          </a:stretch>
        </p:blipFill>
        <p:spPr>
          <a:xfrm>
            <a:off x="939799" y="5021583"/>
            <a:ext cx="7525315" cy="477292"/>
          </a:xfrm>
          <a:prstGeom prst="rect">
            <a:avLst/>
          </a:prstGeom>
        </p:spPr>
      </p:pic>
    </p:spTree>
    <p:extLst>
      <p:ext uri="{BB962C8B-B14F-4D97-AF65-F5344CB8AC3E}">
        <p14:creationId xmlns:p14="http://schemas.microsoft.com/office/powerpoint/2010/main" val="332856966"/>
      </p:ext>
    </p:extLst>
  </p:cSld>
  <p:clrMapOvr>
    <a:masterClrMapping/>
  </p:clrMapOvr>
  <p:transition spd="med"/>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blipFill rotWithShape="1">
          <a:blip r:embed="rId3"/>
          <a:srcRect/>
          <a:stretch>
            <a:fillRect/>
          </a:stretch>
        </a:blipFill>
        <a:effectLst/>
      </p:bgPr>
    </p:bg>
    <p:spTree>
      <p:nvGrpSpPr>
        <p:cNvPr id="1" name=""/>
        <p:cNvGrpSpPr/>
        <p:nvPr/>
      </p:nvGrpSpPr>
      <p:grpSpPr>
        <a:xfrm>
          <a:off x="0" y="0"/>
          <a:ext cx="0" cy="0"/>
          <a:chOff x="0" y="0"/>
          <a:chExt cx="0" cy="0"/>
        </a:xfrm>
      </p:grpSpPr>
      <p:sp>
        <p:nvSpPr>
          <p:cNvPr id="6" name="文本框 5"/>
          <p:cNvSpPr txBox="1"/>
          <p:nvPr/>
        </p:nvSpPr>
        <p:spPr>
          <a:xfrm>
            <a:off x="720000" y="36000"/>
            <a:ext cx="3230372" cy="584775"/>
          </a:xfrm>
          <a:prstGeom prst="rect">
            <a:avLst/>
          </a:prstGeom>
          <a:noFill/>
        </p:spPr>
        <p:txBody>
          <a:bodyPr wrap="none" rtlCol="0">
            <a:spAutoFit/>
          </a:bodyPr>
          <a:lstStyle/>
          <a:p>
            <a:r>
              <a:rPr lang="en-US" altLang="zh-CN" sz="3200" dirty="0">
                <a:solidFill>
                  <a:prstClr val="white"/>
                </a:solidFill>
                <a:latin typeface="Microsoft YaHei" charset="0"/>
                <a:ea typeface="Microsoft YaHei" charset="0"/>
                <a:cs typeface="Microsoft YaHei" charset="0"/>
              </a:rPr>
              <a:t>HTML5</a:t>
            </a:r>
            <a:r>
              <a:rPr lang="zh-CN" altLang="en-US" sz="3200" dirty="0">
                <a:solidFill>
                  <a:prstClr val="white"/>
                </a:solidFill>
                <a:latin typeface="Microsoft YaHei" charset="0"/>
                <a:ea typeface="Microsoft YaHei" charset="0"/>
                <a:cs typeface="Microsoft YaHei" charset="0"/>
              </a:rPr>
              <a:t>新增标签</a:t>
            </a:r>
          </a:p>
        </p:txBody>
      </p:sp>
      <p:sp>
        <p:nvSpPr>
          <p:cNvPr id="7" name="为什么要使用盒模型："/>
          <p:cNvSpPr/>
          <p:nvPr/>
        </p:nvSpPr>
        <p:spPr>
          <a:xfrm>
            <a:off x="720000" y="1080000"/>
            <a:ext cx="669410" cy="64632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571500" indent="-571500" hangingPunct="0">
              <a:buFont typeface="Wingdings" charset="2"/>
              <a:buChar char="l"/>
            </a:pPr>
            <a:endParaRPr lang="zh-CN" altLang="en-US" sz="3600" kern="0" dirty="0">
              <a:solidFill>
                <a:srgbClr val="3A68A3"/>
              </a:solidFill>
            </a:endParaRPr>
          </a:p>
        </p:txBody>
      </p:sp>
      <p:sp>
        <p:nvSpPr>
          <p:cNvPr id="8" name="为什么要使用盒模型："/>
          <p:cNvSpPr/>
          <p:nvPr/>
        </p:nvSpPr>
        <p:spPr>
          <a:xfrm>
            <a:off x="762576" y="1014730"/>
            <a:ext cx="2900790" cy="46166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342900" lvl="0" indent="-342900" hangingPunct="0">
              <a:buFont typeface="Wingdings" charset="2"/>
              <a:buChar char="l"/>
            </a:pPr>
            <a:r>
              <a:rPr lang="zh-CN" altLang="en-US" sz="2400" b="0" kern="0" dirty="0">
                <a:solidFill>
                  <a:srgbClr val="3A68A3"/>
                </a:solidFill>
                <a:latin typeface="Microsoft YaHei" charset="0"/>
                <a:ea typeface="Microsoft YaHei" charset="0"/>
                <a:cs typeface="Microsoft YaHei" charset="0"/>
              </a:rPr>
              <a:t>新语义和结构元素</a:t>
            </a:r>
          </a:p>
        </p:txBody>
      </p:sp>
      <p:sp>
        <p:nvSpPr>
          <p:cNvPr id="9" name="文本框 8"/>
          <p:cNvSpPr txBox="1"/>
          <p:nvPr/>
        </p:nvSpPr>
        <p:spPr>
          <a:xfrm>
            <a:off x="939800" y="1978103"/>
            <a:ext cx="8521700" cy="400110"/>
          </a:xfrm>
          <a:prstGeom prst="rect">
            <a:avLst/>
          </a:prstGeom>
          <a:noFill/>
        </p:spPr>
        <p:txBody>
          <a:bodyPr wrap="square" rtlCol="0">
            <a:spAutoFit/>
          </a:bodyPr>
          <a:lstStyle/>
          <a:p>
            <a:r>
              <a:rPr kumimoji="1" lang="en-US" altLang="zh-CN" sz="2000" dirty="0" smtClean="0">
                <a:latin typeface="Microsoft YaHei" charset="0"/>
                <a:ea typeface="Microsoft YaHei" charset="0"/>
                <a:cs typeface="Microsoft YaHei" charset="0"/>
              </a:rPr>
              <a:t>4.</a:t>
            </a:r>
            <a:r>
              <a:rPr lang="en-US" altLang="zh-CN" sz="2000" dirty="0" smtClean="0">
                <a:latin typeface="Microsoft YaHei" charset="0"/>
                <a:ea typeface="Microsoft YaHei" charset="0"/>
                <a:cs typeface="Microsoft YaHei" charset="0"/>
              </a:rPr>
              <a:t> </a:t>
            </a:r>
            <a:r>
              <a:rPr lang="en-US" altLang="zh-CN" sz="2000" dirty="0">
                <a:solidFill>
                  <a:srgbClr val="C00000"/>
                </a:solidFill>
                <a:latin typeface="Microsoft YaHei" charset="0"/>
                <a:ea typeface="Microsoft YaHei" charset="0"/>
                <a:cs typeface="Microsoft YaHei" charset="0"/>
              </a:rPr>
              <a:t>&lt;details&gt;</a:t>
            </a:r>
            <a:endParaRPr lang="zh-CN" altLang="en-US" sz="2000" dirty="0" smtClean="0">
              <a:solidFill>
                <a:srgbClr val="C00000"/>
              </a:solidFill>
              <a:latin typeface="Microsoft YaHei" charset="0"/>
              <a:ea typeface="Microsoft YaHei" charset="0"/>
              <a:cs typeface="Microsoft YaHei" charset="0"/>
            </a:endParaRPr>
          </a:p>
        </p:txBody>
      </p:sp>
      <p:sp>
        <p:nvSpPr>
          <p:cNvPr id="10" name="文本框 9"/>
          <p:cNvSpPr txBox="1"/>
          <p:nvPr/>
        </p:nvSpPr>
        <p:spPr>
          <a:xfrm>
            <a:off x="939800" y="2543279"/>
            <a:ext cx="8521700" cy="369332"/>
          </a:xfrm>
          <a:prstGeom prst="rect">
            <a:avLst/>
          </a:prstGeom>
          <a:noFill/>
        </p:spPr>
        <p:txBody>
          <a:bodyPr wrap="square" rtlCol="0">
            <a:spAutoFit/>
          </a:bodyPr>
          <a:lstStyle/>
          <a:p>
            <a:r>
              <a:rPr lang="zh-CN" altLang="en-US" dirty="0">
                <a:latin typeface="Microsoft YaHei" charset="0"/>
                <a:ea typeface="Microsoft YaHei" charset="0"/>
                <a:cs typeface="Microsoft YaHei" charset="0"/>
              </a:rPr>
              <a:t>概述</a:t>
            </a:r>
            <a:r>
              <a:rPr lang="zh-CN" altLang="en-US" dirty="0" smtClean="0">
                <a:latin typeface="Microsoft YaHei" charset="0"/>
                <a:ea typeface="Microsoft YaHei" charset="0"/>
                <a:cs typeface="Microsoft YaHei" charset="0"/>
              </a:rPr>
              <a:t>：规定</a:t>
            </a:r>
            <a:r>
              <a:rPr lang="zh-CN" altLang="en-US" dirty="0">
                <a:latin typeface="Microsoft YaHei" charset="0"/>
                <a:ea typeface="Microsoft YaHei" charset="0"/>
                <a:cs typeface="Microsoft YaHei" charset="0"/>
              </a:rPr>
              <a:t>了用户可见的或者隐藏的需求的补充细节。</a:t>
            </a:r>
            <a:endParaRPr lang="zh-CN" altLang="en-US" dirty="0" smtClean="0">
              <a:latin typeface="Microsoft YaHei" charset="0"/>
              <a:ea typeface="Microsoft YaHei" charset="0"/>
              <a:cs typeface="Microsoft YaHei" charset="0"/>
            </a:endParaRPr>
          </a:p>
        </p:txBody>
      </p:sp>
      <p:sp>
        <p:nvSpPr>
          <p:cNvPr id="3" name="矩形 2"/>
          <p:cNvSpPr/>
          <p:nvPr/>
        </p:nvSpPr>
        <p:spPr>
          <a:xfrm>
            <a:off x="1761208" y="3434017"/>
            <a:ext cx="8208292" cy="1477328"/>
          </a:xfrm>
          <a:prstGeom prst="rect">
            <a:avLst/>
          </a:prstGeom>
        </p:spPr>
        <p:txBody>
          <a:bodyPr wrap="square">
            <a:spAutoFit/>
          </a:bodyPr>
          <a:lstStyle/>
          <a:p>
            <a:r>
              <a:rPr lang="en-US" altLang="zh-CN" dirty="0">
                <a:solidFill>
                  <a:srgbClr val="C00000"/>
                </a:solidFill>
                <a:latin typeface="Microsoft YaHei" charset="0"/>
                <a:ea typeface="Microsoft YaHei" charset="0"/>
                <a:cs typeface="Microsoft YaHei" charset="0"/>
              </a:rPr>
              <a:t>&lt;details&gt;</a:t>
            </a:r>
          </a:p>
          <a:p>
            <a:r>
              <a:rPr lang="en-US" altLang="zh-CN" dirty="0">
                <a:solidFill>
                  <a:srgbClr val="C00000"/>
                </a:solidFill>
                <a:latin typeface="Microsoft YaHei" charset="0"/>
                <a:ea typeface="Microsoft YaHei" charset="0"/>
                <a:cs typeface="Microsoft YaHei" charset="0"/>
              </a:rPr>
              <a:t>    &lt;summary&gt;Copyright 1999-2011.&lt;/summary&gt;</a:t>
            </a:r>
          </a:p>
          <a:p>
            <a:r>
              <a:rPr lang="en-US" altLang="zh-CN" dirty="0">
                <a:solidFill>
                  <a:srgbClr val="C00000"/>
                </a:solidFill>
                <a:latin typeface="Microsoft YaHei" charset="0"/>
                <a:ea typeface="Microsoft YaHei" charset="0"/>
                <a:cs typeface="Microsoft YaHei" charset="0"/>
              </a:rPr>
              <a:t>    &lt;p&gt; </a:t>
            </a:r>
            <a:r>
              <a:rPr lang="zh-CN" altLang="en-US" dirty="0">
                <a:solidFill>
                  <a:srgbClr val="C00000"/>
                </a:solidFill>
                <a:latin typeface="Microsoft YaHei" charset="0"/>
                <a:ea typeface="Microsoft YaHei" charset="0"/>
                <a:cs typeface="Microsoft YaHei" charset="0"/>
              </a:rPr>
              <a:t>来自</a:t>
            </a:r>
            <a:r>
              <a:rPr lang="en-US" altLang="zh-CN" dirty="0" err="1">
                <a:solidFill>
                  <a:srgbClr val="C00000"/>
                </a:solidFill>
                <a:latin typeface="Microsoft YaHei" charset="0"/>
                <a:ea typeface="Microsoft YaHei" charset="0"/>
                <a:cs typeface="Microsoft YaHei" charset="0"/>
              </a:rPr>
              <a:t>Refsnes</a:t>
            </a:r>
            <a:r>
              <a:rPr lang="zh-CN" altLang="en-US" dirty="0">
                <a:solidFill>
                  <a:srgbClr val="C00000"/>
                </a:solidFill>
                <a:latin typeface="Microsoft YaHei" charset="0"/>
                <a:ea typeface="Microsoft YaHei" charset="0"/>
                <a:cs typeface="Microsoft YaHei" charset="0"/>
              </a:rPr>
              <a:t>数据</a:t>
            </a:r>
            <a:r>
              <a:rPr lang="en-US" altLang="zh-CN" dirty="0">
                <a:solidFill>
                  <a:srgbClr val="C00000"/>
                </a:solidFill>
                <a:latin typeface="Microsoft YaHei" charset="0"/>
                <a:ea typeface="Microsoft YaHei" charset="0"/>
                <a:cs typeface="Microsoft YaHei" charset="0"/>
              </a:rPr>
              <a:t>, </a:t>
            </a:r>
            <a:r>
              <a:rPr lang="zh-CN" altLang="en-US" dirty="0">
                <a:solidFill>
                  <a:srgbClr val="C00000"/>
                </a:solidFill>
                <a:latin typeface="Microsoft YaHei" charset="0"/>
                <a:ea typeface="Microsoft YaHei" charset="0"/>
                <a:cs typeface="Microsoft YaHei" charset="0"/>
              </a:rPr>
              <a:t>保留所有权利。</a:t>
            </a:r>
            <a:r>
              <a:rPr lang="en-US" altLang="zh-CN" dirty="0">
                <a:solidFill>
                  <a:srgbClr val="C00000"/>
                </a:solidFill>
                <a:latin typeface="Microsoft YaHei" charset="0"/>
                <a:ea typeface="Microsoft YaHei" charset="0"/>
                <a:cs typeface="Microsoft YaHei" charset="0"/>
              </a:rPr>
              <a:t>&lt;/p&gt;</a:t>
            </a:r>
          </a:p>
          <a:p>
            <a:r>
              <a:rPr lang="en-US" altLang="zh-CN" dirty="0">
                <a:solidFill>
                  <a:srgbClr val="C00000"/>
                </a:solidFill>
                <a:latin typeface="Microsoft YaHei" charset="0"/>
                <a:ea typeface="Microsoft YaHei" charset="0"/>
                <a:cs typeface="Microsoft YaHei" charset="0"/>
              </a:rPr>
              <a:t>    &lt;p&gt;</a:t>
            </a:r>
            <a:r>
              <a:rPr lang="zh-CN" altLang="en-US" dirty="0">
                <a:solidFill>
                  <a:srgbClr val="C00000"/>
                </a:solidFill>
                <a:latin typeface="Microsoft YaHei" charset="0"/>
                <a:ea typeface="Microsoft YaHei" charset="0"/>
                <a:cs typeface="Microsoft YaHei" charset="0"/>
              </a:rPr>
              <a:t>本网站上的所有内容和图形均为</a:t>
            </a:r>
            <a:r>
              <a:rPr lang="en-US" altLang="zh-CN" dirty="0" err="1">
                <a:solidFill>
                  <a:srgbClr val="C00000"/>
                </a:solidFill>
                <a:latin typeface="Microsoft YaHei" charset="0"/>
                <a:ea typeface="Microsoft YaHei" charset="0"/>
                <a:cs typeface="Microsoft YaHei" charset="0"/>
              </a:rPr>
              <a:t>Refsnes</a:t>
            </a:r>
            <a:r>
              <a:rPr lang="en-US" altLang="zh-CN" dirty="0">
                <a:solidFill>
                  <a:srgbClr val="C00000"/>
                </a:solidFill>
                <a:latin typeface="Microsoft YaHei" charset="0"/>
                <a:ea typeface="Microsoft YaHei" charset="0"/>
                <a:cs typeface="Microsoft YaHei" charset="0"/>
              </a:rPr>
              <a:t> Data</a:t>
            </a:r>
            <a:r>
              <a:rPr lang="zh-CN" altLang="en-US" dirty="0">
                <a:solidFill>
                  <a:srgbClr val="C00000"/>
                </a:solidFill>
                <a:latin typeface="Microsoft YaHei" charset="0"/>
                <a:ea typeface="Microsoft YaHei" charset="0"/>
                <a:cs typeface="Microsoft YaHei" charset="0"/>
              </a:rPr>
              <a:t>公司的财产。</a:t>
            </a:r>
            <a:r>
              <a:rPr lang="en-US" altLang="zh-CN" dirty="0">
                <a:solidFill>
                  <a:srgbClr val="C00000"/>
                </a:solidFill>
                <a:latin typeface="Microsoft YaHei" charset="0"/>
                <a:ea typeface="Microsoft YaHei" charset="0"/>
                <a:cs typeface="Microsoft YaHei" charset="0"/>
              </a:rPr>
              <a:t>&lt;/p&gt;</a:t>
            </a:r>
          </a:p>
          <a:p>
            <a:r>
              <a:rPr lang="en-US" altLang="zh-CN" dirty="0">
                <a:solidFill>
                  <a:srgbClr val="C00000"/>
                </a:solidFill>
                <a:latin typeface="Microsoft YaHei" charset="0"/>
                <a:ea typeface="Microsoft YaHei" charset="0"/>
                <a:cs typeface="Microsoft YaHei" charset="0"/>
              </a:rPr>
              <a:t>&lt;/details&gt;</a:t>
            </a:r>
            <a:endParaRPr lang="zh-CN" altLang="en-US" dirty="0">
              <a:solidFill>
                <a:srgbClr val="C00000"/>
              </a:solidFill>
              <a:latin typeface="Microsoft YaHei" charset="0"/>
              <a:ea typeface="Microsoft YaHei" charset="0"/>
              <a:cs typeface="Microsoft YaHei" charset="0"/>
            </a:endParaRPr>
          </a:p>
        </p:txBody>
      </p:sp>
      <p:sp>
        <p:nvSpPr>
          <p:cNvPr id="4" name="矩形 3"/>
          <p:cNvSpPr/>
          <p:nvPr/>
        </p:nvSpPr>
        <p:spPr>
          <a:xfrm>
            <a:off x="939799" y="3295323"/>
            <a:ext cx="877163" cy="369332"/>
          </a:xfrm>
          <a:prstGeom prst="rect">
            <a:avLst/>
          </a:prstGeom>
        </p:spPr>
        <p:txBody>
          <a:bodyPr wrap="none">
            <a:spAutoFit/>
          </a:bodyPr>
          <a:lstStyle/>
          <a:p>
            <a:r>
              <a:rPr lang="zh-CN" altLang="en-US" dirty="0" smtClean="0">
                <a:latin typeface="Microsoft YaHei" charset="0"/>
                <a:ea typeface="Microsoft YaHei" charset="0"/>
                <a:cs typeface="Microsoft YaHei" charset="0"/>
              </a:rPr>
              <a:t>示例：</a:t>
            </a:r>
            <a:endParaRPr lang="zh-CN" altLang="en-US" dirty="0">
              <a:latin typeface="Microsoft YaHei" charset="0"/>
              <a:ea typeface="Microsoft YaHei" charset="0"/>
              <a:cs typeface="Microsoft YaHei" charset="0"/>
            </a:endParaRPr>
          </a:p>
        </p:txBody>
      </p:sp>
      <p:sp>
        <p:nvSpPr>
          <p:cNvPr id="13" name="矩形 12"/>
          <p:cNvSpPr/>
          <p:nvPr/>
        </p:nvSpPr>
        <p:spPr>
          <a:xfrm>
            <a:off x="1761208" y="3370259"/>
            <a:ext cx="6654130" cy="1541086"/>
          </a:xfrm>
          <a:prstGeom prst="rect">
            <a:avLst/>
          </a:prstGeom>
          <a:noFill/>
          <a:ln w="25400">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矩形 10"/>
          <p:cNvSpPr/>
          <p:nvPr/>
        </p:nvSpPr>
        <p:spPr>
          <a:xfrm>
            <a:off x="939798" y="5028148"/>
            <a:ext cx="877163" cy="369332"/>
          </a:xfrm>
          <a:prstGeom prst="rect">
            <a:avLst/>
          </a:prstGeom>
        </p:spPr>
        <p:txBody>
          <a:bodyPr wrap="none">
            <a:spAutoFit/>
          </a:bodyPr>
          <a:lstStyle/>
          <a:p>
            <a:r>
              <a:rPr lang="zh-CN" altLang="en-US" dirty="0" smtClean="0">
                <a:latin typeface="Microsoft YaHei" charset="0"/>
                <a:ea typeface="Microsoft YaHei" charset="0"/>
                <a:cs typeface="Microsoft YaHei" charset="0"/>
              </a:rPr>
              <a:t>效果：</a:t>
            </a:r>
            <a:endParaRPr lang="zh-CN" altLang="en-US" dirty="0">
              <a:latin typeface="Microsoft YaHei" charset="0"/>
              <a:ea typeface="Microsoft YaHei" charset="0"/>
              <a:cs typeface="Microsoft YaHei" charset="0"/>
            </a:endParaRPr>
          </a:p>
        </p:txBody>
      </p:sp>
      <p:pic>
        <p:nvPicPr>
          <p:cNvPr id="12" name="图片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66161" y="5079946"/>
            <a:ext cx="5092700" cy="965200"/>
          </a:xfrm>
          <a:prstGeom prst="rect">
            <a:avLst/>
          </a:prstGeom>
        </p:spPr>
      </p:pic>
    </p:spTree>
    <p:extLst>
      <p:ext uri="{BB962C8B-B14F-4D97-AF65-F5344CB8AC3E}">
        <p14:creationId xmlns:p14="http://schemas.microsoft.com/office/powerpoint/2010/main" val="1783796106"/>
      </p:ext>
    </p:extLst>
  </p:cSld>
  <p:clrMapOvr>
    <a:masterClrMapping/>
  </p:clrMapOvr>
  <p:transition spd="med"/>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blipFill rotWithShape="1">
          <a:blip r:embed="rId3"/>
          <a:srcRect/>
          <a:stretch>
            <a:fillRect/>
          </a:stretch>
        </a:blipFill>
        <a:effectLst/>
      </p:bgPr>
    </p:bg>
    <p:spTree>
      <p:nvGrpSpPr>
        <p:cNvPr id="1" name=""/>
        <p:cNvGrpSpPr/>
        <p:nvPr/>
      </p:nvGrpSpPr>
      <p:grpSpPr>
        <a:xfrm>
          <a:off x="0" y="0"/>
          <a:ext cx="0" cy="0"/>
          <a:chOff x="0" y="0"/>
          <a:chExt cx="0" cy="0"/>
        </a:xfrm>
      </p:grpSpPr>
      <p:sp>
        <p:nvSpPr>
          <p:cNvPr id="6" name="文本框 5"/>
          <p:cNvSpPr txBox="1"/>
          <p:nvPr/>
        </p:nvSpPr>
        <p:spPr>
          <a:xfrm>
            <a:off x="720000" y="36000"/>
            <a:ext cx="3230372" cy="584775"/>
          </a:xfrm>
          <a:prstGeom prst="rect">
            <a:avLst/>
          </a:prstGeom>
          <a:noFill/>
        </p:spPr>
        <p:txBody>
          <a:bodyPr wrap="none" rtlCol="0">
            <a:spAutoFit/>
          </a:bodyPr>
          <a:lstStyle/>
          <a:p>
            <a:r>
              <a:rPr lang="en-US" altLang="zh-CN" sz="3200" dirty="0">
                <a:solidFill>
                  <a:prstClr val="white"/>
                </a:solidFill>
                <a:latin typeface="Microsoft YaHei" charset="0"/>
                <a:ea typeface="Microsoft YaHei" charset="0"/>
                <a:cs typeface="Microsoft YaHei" charset="0"/>
              </a:rPr>
              <a:t>HTML5</a:t>
            </a:r>
            <a:r>
              <a:rPr lang="zh-CN" altLang="en-US" sz="3200" dirty="0">
                <a:solidFill>
                  <a:prstClr val="white"/>
                </a:solidFill>
                <a:latin typeface="Microsoft YaHei" charset="0"/>
                <a:ea typeface="Microsoft YaHei" charset="0"/>
                <a:cs typeface="Microsoft YaHei" charset="0"/>
              </a:rPr>
              <a:t>新增标签</a:t>
            </a:r>
          </a:p>
        </p:txBody>
      </p:sp>
      <p:sp>
        <p:nvSpPr>
          <p:cNvPr id="7" name="为什么要使用盒模型："/>
          <p:cNvSpPr/>
          <p:nvPr/>
        </p:nvSpPr>
        <p:spPr>
          <a:xfrm>
            <a:off x="720000" y="1080000"/>
            <a:ext cx="669410" cy="64632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571500" indent="-571500" hangingPunct="0">
              <a:buFont typeface="Wingdings" charset="2"/>
              <a:buChar char="l"/>
            </a:pPr>
            <a:endParaRPr lang="zh-CN" altLang="en-US" sz="3600" kern="0" dirty="0">
              <a:solidFill>
                <a:srgbClr val="3A68A3"/>
              </a:solidFill>
            </a:endParaRPr>
          </a:p>
        </p:txBody>
      </p:sp>
      <p:sp>
        <p:nvSpPr>
          <p:cNvPr id="8" name="为什么要使用盒模型："/>
          <p:cNvSpPr/>
          <p:nvPr/>
        </p:nvSpPr>
        <p:spPr>
          <a:xfrm>
            <a:off x="762576" y="1014730"/>
            <a:ext cx="2900790" cy="46166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342900" lvl="0" indent="-342900" hangingPunct="0">
              <a:buFont typeface="Wingdings" charset="2"/>
              <a:buChar char="l"/>
            </a:pPr>
            <a:r>
              <a:rPr lang="zh-CN" altLang="en-US" sz="2400" b="0" kern="0" dirty="0">
                <a:solidFill>
                  <a:srgbClr val="3A68A3"/>
                </a:solidFill>
                <a:latin typeface="Microsoft YaHei" charset="0"/>
                <a:ea typeface="Microsoft YaHei" charset="0"/>
                <a:cs typeface="Microsoft YaHei" charset="0"/>
              </a:rPr>
              <a:t>新语义和结构元素</a:t>
            </a:r>
          </a:p>
        </p:txBody>
      </p:sp>
      <p:sp>
        <p:nvSpPr>
          <p:cNvPr id="9" name="文本框 8"/>
          <p:cNvSpPr txBox="1"/>
          <p:nvPr/>
        </p:nvSpPr>
        <p:spPr>
          <a:xfrm>
            <a:off x="939800" y="1978103"/>
            <a:ext cx="8521700" cy="400110"/>
          </a:xfrm>
          <a:prstGeom prst="rect">
            <a:avLst/>
          </a:prstGeom>
          <a:noFill/>
        </p:spPr>
        <p:txBody>
          <a:bodyPr wrap="square" rtlCol="0">
            <a:spAutoFit/>
          </a:bodyPr>
          <a:lstStyle/>
          <a:p>
            <a:r>
              <a:rPr kumimoji="1" lang="en-US" altLang="zh-CN" sz="2000" dirty="0" smtClean="0">
                <a:latin typeface="Microsoft YaHei" charset="0"/>
                <a:ea typeface="Microsoft YaHei" charset="0"/>
                <a:cs typeface="Microsoft YaHei" charset="0"/>
              </a:rPr>
              <a:t>5.</a:t>
            </a:r>
            <a:r>
              <a:rPr lang="en-US" altLang="zh-CN" sz="2000" dirty="0" smtClean="0">
                <a:latin typeface="Microsoft YaHei" charset="0"/>
                <a:ea typeface="Microsoft YaHei" charset="0"/>
                <a:cs typeface="Microsoft YaHei" charset="0"/>
              </a:rPr>
              <a:t> </a:t>
            </a:r>
            <a:r>
              <a:rPr lang="en-US" altLang="zh-CN" sz="2000" dirty="0">
                <a:solidFill>
                  <a:srgbClr val="C00000"/>
                </a:solidFill>
                <a:latin typeface="Microsoft YaHei" charset="0"/>
                <a:ea typeface="Microsoft YaHei" charset="0"/>
                <a:cs typeface="Microsoft YaHei" charset="0"/>
              </a:rPr>
              <a:t>&lt;dialog&gt;</a:t>
            </a:r>
            <a:endParaRPr lang="zh-CN" altLang="en-US" sz="2000" dirty="0" smtClean="0">
              <a:solidFill>
                <a:srgbClr val="C00000"/>
              </a:solidFill>
              <a:latin typeface="Microsoft YaHei" charset="0"/>
              <a:ea typeface="Microsoft YaHei" charset="0"/>
              <a:cs typeface="Microsoft YaHei" charset="0"/>
            </a:endParaRPr>
          </a:p>
        </p:txBody>
      </p:sp>
      <p:sp>
        <p:nvSpPr>
          <p:cNvPr id="10" name="文本框 9"/>
          <p:cNvSpPr txBox="1"/>
          <p:nvPr/>
        </p:nvSpPr>
        <p:spPr>
          <a:xfrm>
            <a:off x="939800" y="2543279"/>
            <a:ext cx="8521700" cy="369332"/>
          </a:xfrm>
          <a:prstGeom prst="rect">
            <a:avLst/>
          </a:prstGeom>
          <a:noFill/>
        </p:spPr>
        <p:txBody>
          <a:bodyPr wrap="square" rtlCol="0">
            <a:spAutoFit/>
          </a:bodyPr>
          <a:lstStyle/>
          <a:p>
            <a:r>
              <a:rPr lang="zh-CN" altLang="en-US" dirty="0">
                <a:latin typeface="Microsoft YaHei" charset="0"/>
                <a:ea typeface="Microsoft YaHei" charset="0"/>
                <a:cs typeface="Microsoft YaHei" charset="0"/>
              </a:rPr>
              <a:t>概述</a:t>
            </a:r>
            <a:r>
              <a:rPr lang="zh-CN" altLang="en-US" dirty="0" smtClean="0">
                <a:latin typeface="Microsoft YaHei" charset="0"/>
                <a:ea typeface="Microsoft YaHei" charset="0"/>
                <a:cs typeface="Microsoft YaHei" charset="0"/>
              </a:rPr>
              <a:t>：定义</a:t>
            </a:r>
            <a:r>
              <a:rPr lang="zh-CN" altLang="en-US" dirty="0">
                <a:latin typeface="Microsoft YaHei" charset="0"/>
                <a:ea typeface="Microsoft YaHei" charset="0"/>
                <a:cs typeface="Microsoft YaHei" charset="0"/>
              </a:rPr>
              <a:t>一个对话框、确认框或窗口。</a:t>
            </a:r>
            <a:endParaRPr lang="zh-CN" altLang="en-US" dirty="0" smtClean="0">
              <a:latin typeface="Microsoft YaHei" charset="0"/>
              <a:ea typeface="Microsoft YaHei" charset="0"/>
              <a:cs typeface="Microsoft YaHei" charset="0"/>
            </a:endParaRPr>
          </a:p>
        </p:txBody>
      </p:sp>
      <p:sp>
        <p:nvSpPr>
          <p:cNvPr id="3" name="矩形 2"/>
          <p:cNvSpPr/>
          <p:nvPr/>
        </p:nvSpPr>
        <p:spPr>
          <a:xfrm>
            <a:off x="1761208" y="3295323"/>
            <a:ext cx="8208292" cy="3046988"/>
          </a:xfrm>
          <a:prstGeom prst="rect">
            <a:avLst/>
          </a:prstGeom>
        </p:spPr>
        <p:txBody>
          <a:bodyPr wrap="square">
            <a:spAutoFit/>
          </a:bodyPr>
          <a:lstStyle/>
          <a:p>
            <a:r>
              <a:rPr lang="mr-IN" altLang="zh-CN" sz="1600" dirty="0">
                <a:solidFill>
                  <a:srgbClr val="C00000"/>
                </a:solidFill>
                <a:latin typeface="Microsoft YaHei" charset="0"/>
                <a:ea typeface="Microsoft YaHei" charset="0"/>
                <a:cs typeface="Microsoft YaHei" charset="0"/>
              </a:rPr>
              <a:t>&lt;</a:t>
            </a:r>
            <a:r>
              <a:rPr lang="mr-IN" altLang="zh-CN" sz="1600" dirty="0" err="1">
                <a:solidFill>
                  <a:srgbClr val="C00000"/>
                </a:solidFill>
                <a:latin typeface="Microsoft YaHei" charset="0"/>
                <a:ea typeface="Microsoft YaHei" charset="0"/>
                <a:cs typeface="Microsoft YaHei" charset="0"/>
              </a:rPr>
              <a:t>table</a:t>
            </a:r>
            <a:r>
              <a:rPr lang="mr-IN" altLang="zh-CN" sz="1600" dirty="0">
                <a:solidFill>
                  <a:srgbClr val="C00000"/>
                </a:solidFill>
                <a:latin typeface="Microsoft YaHei" charset="0"/>
                <a:ea typeface="Microsoft YaHei" charset="0"/>
                <a:cs typeface="Microsoft YaHei" charset="0"/>
              </a:rPr>
              <a:t> </a:t>
            </a:r>
            <a:r>
              <a:rPr lang="mr-IN" altLang="zh-CN" sz="1600" dirty="0" err="1">
                <a:solidFill>
                  <a:srgbClr val="C00000"/>
                </a:solidFill>
                <a:latin typeface="Microsoft YaHei" charset="0"/>
                <a:ea typeface="Microsoft YaHei" charset="0"/>
                <a:cs typeface="Microsoft YaHei" charset="0"/>
              </a:rPr>
              <a:t>border</a:t>
            </a:r>
            <a:r>
              <a:rPr lang="mr-IN" altLang="zh-CN" sz="1600" dirty="0">
                <a:solidFill>
                  <a:srgbClr val="C00000"/>
                </a:solidFill>
                <a:latin typeface="Microsoft YaHei" charset="0"/>
                <a:ea typeface="Microsoft YaHei" charset="0"/>
                <a:cs typeface="Microsoft YaHei" charset="0"/>
              </a:rPr>
              <a:t>="1"&gt;</a:t>
            </a:r>
          </a:p>
          <a:p>
            <a:r>
              <a:rPr lang="mr-IN" altLang="zh-CN" sz="1600" dirty="0">
                <a:solidFill>
                  <a:srgbClr val="C00000"/>
                </a:solidFill>
                <a:latin typeface="Microsoft YaHei" charset="0"/>
                <a:ea typeface="Microsoft YaHei" charset="0"/>
                <a:cs typeface="Microsoft YaHei" charset="0"/>
              </a:rPr>
              <a:t>    &lt;</a:t>
            </a:r>
            <a:r>
              <a:rPr lang="mr-IN" altLang="zh-CN" sz="1600" dirty="0" err="1">
                <a:solidFill>
                  <a:srgbClr val="C00000"/>
                </a:solidFill>
                <a:latin typeface="Microsoft YaHei" charset="0"/>
                <a:ea typeface="Microsoft YaHei" charset="0"/>
                <a:cs typeface="Microsoft YaHei" charset="0"/>
              </a:rPr>
              <a:t>tr</a:t>
            </a:r>
            <a:r>
              <a:rPr lang="mr-IN" altLang="zh-CN" sz="1600" dirty="0">
                <a:solidFill>
                  <a:srgbClr val="C00000"/>
                </a:solidFill>
                <a:latin typeface="Microsoft YaHei" charset="0"/>
                <a:ea typeface="Microsoft YaHei" charset="0"/>
                <a:cs typeface="Microsoft YaHei" charset="0"/>
              </a:rPr>
              <a:t>&gt;</a:t>
            </a:r>
          </a:p>
          <a:p>
            <a:r>
              <a:rPr lang="mr-IN" altLang="zh-CN" sz="1600" dirty="0">
                <a:solidFill>
                  <a:srgbClr val="C00000"/>
                </a:solidFill>
                <a:latin typeface="Microsoft YaHei" charset="0"/>
                <a:ea typeface="Microsoft YaHei" charset="0"/>
                <a:cs typeface="Microsoft YaHei" charset="0"/>
              </a:rPr>
              <a:t>        &lt;</a:t>
            </a:r>
            <a:r>
              <a:rPr lang="mr-IN" altLang="zh-CN" sz="1600" dirty="0" err="1">
                <a:solidFill>
                  <a:srgbClr val="C00000"/>
                </a:solidFill>
                <a:latin typeface="Microsoft YaHei" charset="0"/>
                <a:ea typeface="Microsoft YaHei" charset="0"/>
                <a:cs typeface="Microsoft YaHei" charset="0"/>
              </a:rPr>
              <a:t>th</a:t>
            </a:r>
            <a:r>
              <a:rPr lang="mr-IN" altLang="zh-CN" sz="1600" dirty="0">
                <a:solidFill>
                  <a:srgbClr val="C00000"/>
                </a:solidFill>
                <a:latin typeface="Microsoft YaHei" charset="0"/>
                <a:ea typeface="Microsoft YaHei" charset="0"/>
                <a:cs typeface="Microsoft YaHei" charset="0"/>
              </a:rPr>
              <a:t>&gt;</a:t>
            </a:r>
            <a:r>
              <a:rPr lang="zh-CN" altLang="mr-IN" sz="1600" dirty="0">
                <a:solidFill>
                  <a:srgbClr val="C00000"/>
                </a:solidFill>
                <a:latin typeface="Microsoft YaHei" charset="0"/>
                <a:ea typeface="Microsoft YaHei" charset="0"/>
                <a:cs typeface="Microsoft YaHei" charset="0"/>
              </a:rPr>
              <a:t>一月 </a:t>
            </a:r>
            <a:r>
              <a:rPr lang="mr-IN" altLang="zh-CN" sz="1600" dirty="0">
                <a:solidFill>
                  <a:srgbClr val="C00000"/>
                </a:solidFill>
                <a:latin typeface="Microsoft YaHei" charset="0"/>
                <a:ea typeface="Microsoft YaHei" charset="0"/>
                <a:cs typeface="Microsoft YaHei" charset="0"/>
              </a:rPr>
              <a:t>&lt;</a:t>
            </a:r>
            <a:r>
              <a:rPr lang="mr-IN" altLang="zh-CN" sz="1600" dirty="0" err="1">
                <a:solidFill>
                  <a:srgbClr val="C00000"/>
                </a:solidFill>
                <a:latin typeface="Microsoft YaHei" charset="0"/>
                <a:ea typeface="Microsoft YaHei" charset="0"/>
                <a:cs typeface="Microsoft YaHei" charset="0"/>
              </a:rPr>
              <a:t>dialog</a:t>
            </a:r>
            <a:r>
              <a:rPr lang="mr-IN" altLang="zh-CN" sz="1600" dirty="0">
                <a:solidFill>
                  <a:srgbClr val="C00000"/>
                </a:solidFill>
                <a:latin typeface="Microsoft YaHei" charset="0"/>
                <a:ea typeface="Microsoft YaHei" charset="0"/>
                <a:cs typeface="Microsoft YaHei" charset="0"/>
              </a:rPr>
              <a:t> </a:t>
            </a:r>
            <a:r>
              <a:rPr lang="mr-IN" altLang="zh-CN" sz="1600" dirty="0" err="1">
                <a:solidFill>
                  <a:srgbClr val="C00000"/>
                </a:solidFill>
                <a:latin typeface="Microsoft YaHei" charset="0"/>
                <a:ea typeface="Microsoft YaHei" charset="0"/>
                <a:cs typeface="Microsoft YaHei" charset="0"/>
              </a:rPr>
              <a:t>open</a:t>
            </a:r>
            <a:r>
              <a:rPr lang="mr-IN" altLang="zh-CN" sz="1600" dirty="0">
                <a:solidFill>
                  <a:srgbClr val="C00000"/>
                </a:solidFill>
                <a:latin typeface="Microsoft YaHei" charset="0"/>
                <a:ea typeface="Microsoft YaHei" charset="0"/>
                <a:cs typeface="Microsoft YaHei" charset="0"/>
              </a:rPr>
              <a:t>&gt;</a:t>
            </a:r>
            <a:r>
              <a:rPr lang="zh-CN" altLang="mr-IN" sz="1600" dirty="0">
                <a:solidFill>
                  <a:srgbClr val="C00000"/>
                </a:solidFill>
                <a:latin typeface="Microsoft YaHei" charset="0"/>
                <a:ea typeface="Microsoft YaHei" charset="0"/>
                <a:cs typeface="Microsoft YaHei" charset="0"/>
              </a:rPr>
              <a:t>这是打开的对话窗口</a:t>
            </a:r>
            <a:r>
              <a:rPr lang="mr-IN" altLang="zh-CN" sz="1600" dirty="0">
                <a:solidFill>
                  <a:srgbClr val="C00000"/>
                </a:solidFill>
                <a:latin typeface="Microsoft YaHei" charset="0"/>
                <a:ea typeface="Microsoft YaHei" charset="0"/>
                <a:cs typeface="Microsoft YaHei" charset="0"/>
              </a:rPr>
              <a:t>&lt;/</a:t>
            </a:r>
            <a:r>
              <a:rPr lang="mr-IN" altLang="zh-CN" sz="1600" dirty="0" err="1">
                <a:solidFill>
                  <a:srgbClr val="C00000"/>
                </a:solidFill>
                <a:latin typeface="Microsoft YaHei" charset="0"/>
                <a:ea typeface="Microsoft YaHei" charset="0"/>
                <a:cs typeface="Microsoft YaHei" charset="0"/>
              </a:rPr>
              <a:t>dialog</a:t>
            </a:r>
            <a:r>
              <a:rPr lang="mr-IN" altLang="zh-CN" sz="1600" dirty="0">
                <a:solidFill>
                  <a:srgbClr val="C00000"/>
                </a:solidFill>
                <a:latin typeface="Microsoft YaHei" charset="0"/>
                <a:ea typeface="Microsoft YaHei" charset="0"/>
                <a:cs typeface="Microsoft YaHei" charset="0"/>
              </a:rPr>
              <a:t>&gt;&lt;/</a:t>
            </a:r>
            <a:r>
              <a:rPr lang="mr-IN" altLang="zh-CN" sz="1600" dirty="0" err="1">
                <a:solidFill>
                  <a:srgbClr val="C00000"/>
                </a:solidFill>
                <a:latin typeface="Microsoft YaHei" charset="0"/>
                <a:ea typeface="Microsoft YaHei" charset="0"/>
                <a:cs typeface="Microsoft YaHei" charset="0"/>
              </a:rPr>
              <a:t>th</a:t>
            </a:r>
            <a:r>
              <a:rPr lang="mr-IN" altLang="zh-CN" sz="1600" dirty="0">
                <a:solidFill>
                  <a:srgbClr val="C00000"/>
                </a:solidFill>
                <a:latin typeface="Microsoft YaHei" charset="0"/>
                <a:ea typeface="Microsoft YaHei" charset="0"/>
                <a:cs typeface="Microsoft YaHei" charset="0"/>
              </a:rPr>
              <a:t>&gt;</a:t>
            </a:r>
          </a:p>
          <a:p>
            <a:r>
              <a:rPr lang="mr-IN" altLang="zh-CN" sz="1600" dirty="0">
                <a:solidFill>
                  <a:srgbClr val="C00000"/>
                </a:solidFill>
                <a:latin typeface="Microsoft YaHei" charset="0"/>
                <a:ea typeface="Microsoft YaHei" charset="0"/>
                <a:cs typeface="Microsoft YaHei" charset="0"/>
              </a:rPr>
              <a:t>        &lt;</a:t>
            </a:r>
            <a:r>
              <a:rPr lang="mr-IN" altLang="zh-CN" sz="1600" dirty="0" err="1">
                <a:solidFill>
                  <a:srgbClr val="C00000"/>
                </a:solidFill>
                <a:latin typeface="Microsoft YaHei" charset="0"/>
                <a:ea typeface="Microsoft YaHei" charset="0"/>
                <a:cs typeface="Microsoft YaHei" charset="0"/>
              </a:rPr>
              <a:t>th</a:t>
            </a:r>
            <a:r>
              <a:rPr lang="mr-IN" altLang="zh-CN" sz="1600" dirty="0">
                <a:solidFill>
                  <a:srgbClr val="C00000"/>
                </a:solidFill>
                <a:latin typeface="Microsoft YaHei" charset="0"/>
                <a:ea typeface="Microsoft YaHei" charset="0"/>
                <a:cs typeface="Microsoft YaHei" charset="0"/>
              </a:rPr>
              <a:t>&gt;</a:t>
            </a:r>
            <a:r>
              <a:rPr lang="zh-CN" altLang="mr-IN" sz="1600" dirty="0">
                <a:solidFill>
                  <a:srgbClr val="C00000"/>
                </a:solidFill>
                <a:latin typeface="Microsoft YaHei" charset="0"/>
                <a:ea typeface="Microsoft YaHei" charset="0"/>
                <a:cs typeface="Microsoft YaHei" charset="0"/>
              </a:rPr>
              <a:t>二月</a:t>
            </a:r>
            <a:r>
              <a:rPr lang="mr-IN" altLang="zh-CN" sz="1600" dirty="0">
                <a:solidFill>
                  <a:srgbClr val="C00000"/>
                </a:solidFill>
                <a:latin typeface="Microsoft YaHei" charset="0"/>
                <a:ea typeface="Microsoft YaHei" charset="0"/>
                <a:cs typeface="Microsoft YaHei" charset="0"/>
              </a:rPr>
              <a:t>&lt;/</a:t>
            </a:r>
            <a:r>
              <a:rPr lang="mr-IN" altLang="zh-CN" sz="1600" dirty="0" err="1">
                <a:solidFill>
                  <a:srgbClr val="C00000"/>
                </a:solidFill>
                <a:latin typeface="Microsoft YaHei" charset="0"/>
                <a:ea typeface="Microsoft YaHei" charset="0"/>
                <a:cs typeface="Microsoft YaHei" charset="0"/>
              </a:rPr>
              <a:t>th</a:t>
            </a:r>
            <a:r>
              <a:rPr lang="mr-IN" altLang="zh-CN" sz="1600" dirty="0">
                <a:solidFill>
                  <a:srgbClr val="C00000"/>
                </a:solidFill>
                <a:latin typeface="Microsoft YaHei" charset="0"/>
                <a:ea typeface="Microsoft YaHei" charset="0"/>
                <a:cs typeface="Microsoft YaHei" charset="0"/>
              </a:rPr>
              <a:t>&gt;</a:t>
            </a:r>
          </a:p>
          <a:p>
            <a:r>
              <a:rPr lang="mr-IN" altLang="zh-CN" sz="1600" dirty="0">
                <a:solidFill>
                  <a:srgbClr val="C00000"/>
                </a:solidFill>
                <a:latin typeface="Microsoft YaHei" charset="0"/>
                <a:ea typeface="Microsoft YaHei" charset="0"/>
                <a:cs typeface="Microsoft YaHei" charset="0"/>
              </a:rPr>
              <a:t>        &lt;</a:t>
            </a:r>
            <a:r>
              <a:rPr lang="mr-IN" altLang="zh-CN" sz="1600" dirty="0" err="1">
                <a:solidFill>
                  <a:srgbClr val="C00000"/>
                </a:solidFill>
                <a:latin typeface="Microsoft YaHei" charset="0"/>
                <a:ea typeface="Microsoft YaHei" charset="0"/>
                <a:cs typeface="Microsoft YaHei" charset="0"/>
              </a:rPr>
              <a:t>th</a:t>
            </a:r>
            <a:r>
              <a:rPr lang="mr-IN" altLang="zh-CN" sz="1600" dirty="0">
                <a:solidFill>
                  <a:srgbClr val="C00000"/>
                </a:solidFill>
                <a:latin typeface="Microsoft YaHei" charset="0"/>
                <a:ea typeface="Microsoft YaHei" charset="0"/>
                <a:cs typeface="Microsoft YaHei" charset="0"/>
              </a:rPr>
              <a:t>&gt;</a:t>
            </a:r>
            <a:r>
              <a:rPr lang="zh-CN" altLang="mr-IN" sz="1600" dirty="0">
                <a:solidFill>
                  <a:srgbClr val="C00000"/>
                </a:solidFill>
                <a:latin typeface="Microsoft YaHei" charset="0"/>
                <a:ea typeface="Microsoft YaHei" charset="0"/>
                <a:cs typeface="Microsoft YaHei" charset="0"/>
              </a:rPr>
              <a:t>三月</a:t>
            </a:r>
            <a:r>
              <a:rPr lang="mr-IN" altLang="zh-CN" sz="1600" dirty="0">
                <a:solidFill>
                  <a:srgbClr val="C00000"/>
                </a:solidFill>
                <a:latin typeface="Microsoft YaHei" charset="0"/>
                <a:ea typeface="Microsoft YaHei" charset="0"/>
                <a:cs typeface="Microsoft YaHei" charset="0"/>
              </a:rPr>
              <a:t>&lt;/</a:t>
            </a:r>
            <a:r>
              <a:rPr lang="mr-IN" altLang="zh-CN" sz="1600" dirty="0" err="1">
                <a:solidFill>
                  <a:srgbClr val="C00000"/>
                </a:solidFill>
                <a:latin typeface="Microsoft YaHei" charset="0"/>
                <a:ea typeface="Microsoft YaHei" charset="0"/>
                <a:cs typeface="Microsoft YaHei" charset="0"/>
              </a:rPr>
              <a:t>th</a:t>
            </a:r>
            <a:r>
              <a:rPr lang="mr-IN" altLang="zh-CN" sz="1600" dirty="0">
                <a:solidFill>
                  <a:srgbClr val="C00000"/>
                </a:solidFill>
                <a:latin typeface="Microsoft YaHei" charset="0"/>
                <a:ea typeface="Microsoft YaHei" charset="0"/>
                <a:cs typeface="Microsoft YaHei" charset="0"/>
              </a:rPr>
              <a:t>&gt;</a:t>
            </a:r>
          </a:p>
          <a:p>
            <a:r>
              <a:rPr lang="mr-IN" altLang="zh-CN" sz="1600" dirty="0">
                <a:solidFill>
                  <a:srgbClr val="C00000"/>
                </a:solidFill>
                <a:latin typeface="Microsoft YaHei" charset="0"/>
                <a:ea typeface="Microsoft YaHei" charset="0"/>
                <a:cs typeface="Microsoft YaHei" charset="0"/>
              </a:rPr>
              <a:t>    &lt;/</a:t>
            </a:r>
            <a:r>
              <a:rPr lang="mr-IN" altLang="zh-CN" sz="1600" dirty="0" err="1">
                <a:solidFill>
                  <a:srgbClr val="C00000"/>
                </a:solidFill>
                <a:latin typeface="Microsoft YaHei" charset="0"/>
                <a:ea typeface="Microsoft YaHei" charset="0"/>
                <a:cs typeface="Microsoft YaHei" charset="0"/>
              </a:rPr>
              <a:t>tr</a:t>
            </a:r>
            <a:r>
              <a:rPr lang="mr-IN" altLang="zh-CN" sz="1600" dirty="0">
                <a:solidFill>
                  <a:srgbClr val="C00000"/>
                </a:solidFill>
                <a:latin typeface="Microsoft YaHei" charset="0"/>
                <a:ea typeface="Microsoft YaHei" charset="0"/>
                <a:cs typeface="Microsoft YaHei" charset="0"/>
              </a:rPr>
              <a:t>&gt;</a:t>
            </a:r>
          </a:p>
          <a:p>
            <a:r>
              <a:rPr lang="mr-IN" altLang="zh-CN" sz="1600" dirty="0">
                <a:solidFill>
                  <a:srgbClr val="C00000"/>
                </a:solidFill>
                <a:latin typeface="Microsoft YaHei" charset="0"/>
                <a:ea typeface="Microsoft YaHei" charset="0"/>
                <a:cs typeface="Microsoft YaHei" charset="0"/>
              </a:rPr>
              <a:t>    &lt;</a:t>
            </a:r>
            <a:r>
              <a:rPr lang="mr-IN" altLang="zh-CN" sz="1600" dirty="0" err="1">
                <a:solidFill>
                  <a:srgbClr val="C00000"/>
                </a:solidFill>
                <a:latin typeface="Microsoft YaHei" charset="0"/>
                <a:ea typeface="Microsoft YaHei" charset="0"/>
                <a:cs typeface="Microsoft YaHei" charset="0"/>
              </a:rPr>
              <a:t>tr</a:t>
            </a:r>
            <a:r>
              <a:rPr lang="mr-IN" altLang="zh-CN" sz="1600" dirty="0">
                <a:solidFill>
                  <a:srgbClr val="C00000"/>
                </a:solidFill>
                <a:latin typeface="Microsoft YaHei" charset="0"/>
                <a:ea typeface="Microsoft YaHei" charset="0"/>
                <a:cs typeface="Microsoft YaHei" charset="0"/>
              </a:rPr>
              <a:t>&gt;</a:t>
            </a:r>
          </a:p>
          <a:p>
            <a:r>
              <a:rPr lang="mr-IN" altLang="zh-CN" sz="1600" dirty="0">
                <a:solidFill>
                  <a:srgbClr val="C00000"/>
                </a:solidFill>
                <a:latin typeface="Microsoft YaHei" charset="0"/>
                <a:ea typeface="Microsoft YaHei" charset="0"/>
                <a:cs typeface="Microsoft YaHei" charset="0"/>
              </a:rPr>
              <a:t>        &lt;</a:t>
            </a:r>
            <a:r>
              <a:rPr lang="mr-IN" altLang="zh-CN" sz="1600" dirty="0" err="1">
                <a:solidFill>
                  <a:srgbClr val="C00000"/>
                </a:solidFill>
                <a:latin typeface="Microsoft YaHei" charset="0"/>
                <a:ea typeface="Microsoft YaHei" charset="0"/>
                <a:cs typeface="Microsoft YaHei" charset="0"/>
              </a:rPr>
              <a:t>td</a:t>
            </a:r>
            <a:r>
              <a:rPr lang="mr-IN" altLang="zh-CN" sz="1600" dirty="0">
                <a:solidFill>
                  <a:srgbClr val="C00000"/>
                </a:solidFill>
                <a:latin typeface="Microsoft YaHei" charset="0"/>
                <a:ea typeface="Microsoft YaHei" charset="0"/>
                <a:cs typeface="Microsoft YaHei" charset="0"/>
              </a:rPr>
              <a:t>&gt;31&lt;/</a:t>
            </a:r>
            <a:r>
              <a:rPr lang="mr-IN" altLang="zh-CN" sz="1600" dirty="0" err="1">
                <a:solidFill>
                  <a:srgbClr val="C00000"/>
                </a:solidFill>
                <a:latin typeface="Microsoft YaHei" charset="0"/>
                <a:ea typeface="Microsoft YaHei" charset="0"/>
                <a:cs typeface="Microsoft YaHei" charset="0"/>
              </a:rPr>
              <a:t>td</a:t>
            </a:r>
            <a:r>
              <a:rPr lang="mr-IN" altLang="zh-CN" sz="1600" dirty="0">
                <a:solidFill>
                  <a:srgbClr val="C00000"/>
                </a:solidFill>
                <a:latin typeface="Microsoft YaHei" charset="0"/>
                <a:ea typeface="Microsoft YaHei" charset="0"/>
                <a:cs typeface="Microsoft YaHei" charset="0"/>
              </a:rPr>
              <a:t>&gt;</a:t>
            </a:r>
          </a:p>
          <a:p>
            <a:r>
              <a:rPr lang="mr-IN" altLang="zh-CN" sz="1600" dirty="0">
                <a:solidFill>
                  <a:srgbClr val="C00000"/>
                </a:solidFill>
                <a:latin typeface="Microsoft YaHei" charset="0"/>
                <a:ea typeface="Microsoft YaHei" charset="0"/>
                <a:cs typeface="Microsoft YaHei" charset="0"/>
              </a:rPr>
              <a:t>        &lt;</a:t>
            </a:r>
            <a:r>
              <a:rPr lang="mr-IN" altLang="zh-CN" sz="1600" dirty="0" err="1">
                <a:solidFill>
                  <a:srgbClr val="C00000"/>
                </a:solidFill>
                <a:latin typeface="Microsoft YaHei" charset="0"/>
                <a:ea typeface="Microsoft YaHei" charset="0"/>
                <a:cs typeface="Microsoft YaHei" charset="0"/>
              </a:rPr>
              <a:t>td</a:t>
            </a:r>
            <a:r>
              <a:rPr lang="mr-IN" altLang="zh-CN" sz="1600" dirty="0">
                <a:solidFill>
                  <a:srgbClr val="C00000"/>
                </a:solidFill>
                <a:latin typeface="Microsoft YaHei" charset="0"/>
                <a:ea typeface="Microsoft YaHei" charset="0"/>
                <a:cs typeface="Microsoft YaHei" charset="0"/>
              </a:rPr>
              <a:t>&gt;28&lt;/</a:t>
            </a:r>
            <a:r>
              <a:rPr lang="mr-IN" altLang="zh-CN" sz="1600" dirty="0" err="1">
                <a:solidFill>
                  <a:srgbClr val="C00000"/>
                </a:solidFill>
                <a:latin typeface="Microsoft YaHei" charset="0"/>
                <a:ea typeface="Microsoft YaHei" charset="0"/>
                <a:cs typeface="Microsoft YaHei" charset="0"/>
              </a:rPr>
              <a:t>td</a:t>
            </a:r>
            <a:r>
              <a:rPr lang="mr-IN" altLang="zh-CN" sz="1600" dirty="0">
                <a:solidFill>
                  <a:srgbClr val="C00000"/>
                </a:solidFill>
                <a:latin typeface="Microsoft YaHei" charset="0"/>
                <a:ea typeface="Microsoft YaHei" charset="0"/>
                <a:cs typeface="Microsoft YaHei" charset="0"/>
              </a:rPr>
              <a:t>&gt;</a:t>
            </a:r>
          </a:p>
          <a:p>
            <a:r>
              <a:rPr lang="mr-IN" altLang="zh-CN" sz="1600" dirty="0">
                <a:solidFill>
                  <a:srgbClr val="C00000"/>
                </a:solidFill>
                <a:latin typeface="Microsoft YaHei" charset="0"/>
                <a:ea typeface="Microsoft YaHei" charset="0"/>
                <a:cs typeface="Microsoft YaHei" charset="0"/>
              </a:rPr>
              <a:t>        &lt;</a:t>
            </a:r>
            <a:r>
              <a:rPr lang="mr-IN" altLang="zh-CN" sz="1600" dirty="0" err="1">
                <a:solidFill>
                  <a:srgbClr val="C00000"/>
                </a:solidFill>
                <a:latin typeface="Microsoft YaHei" charset="0"/>
                <a:ea typeface="Microsoft YaHei" charset="0"/>
                <a:cs typeface="Microsoft YaHei" charset="0"/>
              </a:rPr>
              <a:t>td</a:t>
            </a:r>
            <a:r>
              <a:rPr lang="mr-IN" altLang="zh-CN" sz="1600" dirty="0">
                <a:solidFill>
                  <a:srgbClr val="C00000"/>
                </a:solidFill>
                <a:latin typeface="Microsoft YaHei" charset="0"/>
                <a:ea typeface="Microsoft YaHei" charset="0"/>
                <a:cs typeface="Microsoft YaHei" charset="0"/>
              </a:rPr>
              <a:t>&gt;31&lt;/</a:t>
            </a:r>
            <a:r>
              <a:rPr lang="mr-IN" altLang="zh-CN" sz="1600" dirty="0" err="1">
                <a:solidFill>
                  <a:srgbClr val="C00000"/>
                </a:solidFill>
                <a:latin typeface="Microsoft YaHei" charset="0"/>
                <a:ea typeface="Microsoft YaHei" charset="0"/>
                <a:cs typeface="Microsoft YaHei" charset="0"/>
              </a:rPr>
              <a:t>td</a:t>
            </a:r>
            <a:r>
              <a:rPr lang="mr-IN" altLang="zh-CN" sz="1600" dirty="0">
                <a:solidFill>
                  <a:srgbClr val="C00000"/>
                </a:solidFill>
                <a:latin typeface="Microsoft YaHei" charset="0"/>
                <a:ea typeface="Microsoft YaHei" charset="0"/>
                <a:cs typeface="Microsoft YaHei" charset="0"/>
              </a:rPr>
              <a:t>&gt;</a:t>
            </a:r>
          </a:p>
          <a:p>
            <a:r>
              <a:rPr lang="mr-IN" altLang="zh-CN" sz="1600" dirty="0">
                <a:solidFill>
                  <a:srgbClr val="C00000"/>
                </a:solidFill>
                <a:latin typeface="Microsoft YaHei" charset="0"/>
                <a:ea typeface="Microsoft YaHei" charset="0"/>
                <a:cs typeface="Microsoft YaHei" charset="0"/>
              </a:rPr>
              <a:t>    &lt;/</a:t>
            </a:r>
            <a:r>
              <a:rPr lang="mr-IN" altLang="zh-CN" sz="1600" dirty="0" err="1">
                <a:solidFill>
                  <a:srgbClr val="C00000"/>
                </a:solidFill>
                <a:latin typeface="Microsoft YaHei" charset="0"/>
                <a:ea typeface="Microsoft YaHei" charset="0"/>
                <a:cs typeface="Microsoft YaHei" charset="0"/>
              </a:rPr>
              <a:t>tr</a:t>
            </a:r>
            <a:r>
              <a:rPr lang="mr-IN" altLang="zh-CN" sz="1600" dirty="0">
                <a:solidFill>
                  <a:srgbClr val="C00000"/>
                </a:solidFill>
                <a:latin typeface="Microsoft YaHei" charset="0"/>
                <a:ea typeface="Microsoft YaHei" charset="0"/>
                <a:cs typeface="Microsoft YaHei" charset="0"/>
              </a:rPr>
              <a:t>&gt;</a:t>
            </a:r>
          </a:p>
          <a:p>
            <a:r>
              <a:rPr lang="mr-IN" altLang="zh-CN" sz="1600" dirty="0">
                <a:solidFill>
                  <a:srgbClr val="C00000"/>
                </a:solidFill>
                <a:latin typeface="Microsoft YaHei" charset="0"/>
                <a:ea typeface="Microsoft YaHei" charset="0"/>
                <a:cs typeface="Microsoft YaHei" charset="0"/>
              </a:rPr>
              <a:t>&lt;/</a:t>
            </a:r>
            <a:r>
              <a:rPr lang="mr-IN" altLang="zh-CN" sz="1600" dirty="0" err="1">
                <a:solidFill>
                  <a:srgbClr val="C00000"/>
                </a:solidFill>
                <a:latin typeface="Microsoft YaHei" charset="0"/>
                <a:ea typeface="Microsoft YaHei" charset="0"/>
                <a:cs typeface="Microsoft YaHei" charset="0"/>
              </a:rPr>
              <a:t>table</a:t>
            </a:r>
            <a:r>
              <a:rPr lang="mr-IN" altLang="zh-CN" sz="1600" dirty="0">
                <a:solidFill>
                  <a:srgbClr val="C00000"/>
                </a:solidFill>
                <a:latin typeface="Microsoft YaHei" charset="0"/>
                <a:ea typeface="Microsoft YaHei" charset="0"/>
                <a:cs typeface="Microsoft YaHei" charset="0"/>
              </a:rPr>
              <a:t>&gt;</a:t>
            </a:r>
            <a:endParaRPr lang="zh-CN" altLang="en-US" sz="1600" dirty="0">
              <a:solidFill>
                <a:srgbClr val="C00000"/>
              </a:solidFill>
              <a:latin typeface="Microsoft YaHei" charset="0"/>
              <a:ea typeface="Microsoft YaHei" charset="0"/>
              <a:cs typeface="Microsoft YaHei" charset="0"/>
            </a:endParaRPr>
          </a:p>
        </p:txBody>
      </p:sp>
      <p:sp>
        <p:nvSpPr>
          <p:cNvPr id="4" name="矩形 3"/>
          <p:cNvSpPr/>
          <p:nvPr/>
        </p:nvSpPr>
        <p:spPr>
          <a:xfrm>
            <a:off x="939799" y="3295323"/>
            <a:ext cx="877163" cy="369332"/>
          </a:xfrm>
          <a:prstGeom prst="rect">
            <a:avLst/>
          </a:prstGeom>
        </p:spPr>
        <p:txBody>
          <a:bodyPr wrap="none">
            <a:spAutoFit/>
          </a:bodyPr>
          <a:lstStyle/>
          <a:p>
            <a:r>
              <a:rPr lang="zh-CN" altLang="en-US" dirty="0" smtClean="0">
                <a:latin typeface="Microsoft YaHei" charset="0"/>
                <a:ea typeface="Microsoft YaHei" charset="0"/>
                <a:cs typeface="Microsoft YaHei" charset="0"/>
              </a:rPr>
              <a:t>示例：</a:t>
            </a:r>
            <a:endParaRPr lang="zh-CN" altLang="en-US" dirty="0">
              <a:latin typeface="Microsoft YaHei" charset="0"/>
              <a:ea typeface="Microsoft YaHei" charset="0"/>
              <a:cs typeface="Microsoft YaHei" charset="0"/>
            </a:endParaRPr>
          </a:p>
        </p:txBody>
      </p:sp>
      <p:sp>
        <p:nvSpPr>
          <p:cNvPr id="13" name="矩形 12"/>
          <p:cNvSpPr/>
          <p:nvPr/>
        </p:nvSpPr>
        <p:spPr>
          <a:xfrm>
            <a:off x="1761208" y="3199837"/>
            <a:ext cx="6481092" cy="3142474"/>
          </a:xfrm>
          <a:prstGeom prst="rect">
            <a:avLst/>
          </a:prstGeom>
          <a:noFill/>
          <a:ln w="25400">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1882690628"/>
      </p:ext>
    </p:extLst>
  </p:cSld>
  <p:clrMapOvr>
    <a:masterClrMapping/>
  </p:clrMapOvr>
  <p:transition spd="med"/>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blipFill rotWithShape="1">
          <a:blip r:embed="rId3"/>
          <a:srcRect/>
          <a:stretch>
            <a:fillRect/>
          </a:stretch>
        </a:blipFill>
        <a:effectLst/>
      </p:bgPr>
    </p:bg>
    <p:spTree>
      <p:nvGrpSpPr>
        <p:cNvPr id="1" name=""/>
        <p:cNvGrpSpPr/>
        <p:nvPr/>
      </p:nvGrpSpPr>
      <p:grpSpPr>
        <a:xfrm>
          <a:off x="0" y="0"/>
          <a:ext cx="0" cy="0"/>
          <a:chOff x="0" y="0"/>
          <a:chExt cx="0" cy="0"/>
        </a:xfrm>
      </p:grpSpPr>
      <p:sp>
        <p:nvSpPr>
          <p:cNvPr id="6" name="文本框 5"/>
          <p:cNvSpPr txBox="1"/>
          <p:nvPr/>
        </p:nvSpPr>
        <p:spPr>
          <a:xfrm>
            <a:off x="720000" y="36000"/>
            <a:ext cx="3230372" cy="584775"/>
          </a:xfrm>
          <a:prstGeom prst="rect">
            <a:avLst/>
          </a:prstGeom>
          <a:noFill/>
        </p:spPr>
        <p:txBody>
          <a:bodyPr wrap="none" rtlCol="0">
            <a:spAutoFit/>
          </a:bodyPr>
          <a:lstStyle/>
          <a:p>
            <a:r>
              <a:rPr lang="en-US" altLang="zh-CN" sz="3200" dirty="0">
                <a:solidFill>
                  <a:prstClr val="white"/>
                </a:solidFill>
                <a:latin typeface="Microsoft YaHei" charset="0"/>
                <a:ea typeface="Microsoft YaHei" charset="0"/>
                <a:cs typeface="Microsoft YaHei" charset="0"/>
              </a:rPr>
              <a:t>HTML5</a:t>
            </a:r>
            <a:r>
              <a:rPr lang="zh-CN" altLang="en-US" sz="3200" dirty="0">
                <a:solidFill>
                  <a:prstClr val="white"/>
                </a:solidFill>
                <a:latin typeface="Microsoft YaHei" charset="0"/>
                <a:ea typeface="Microsoft YaHei" charset="0"/>
                <a:cs typeface="Microsoft YaHei" charset="0"/>
              </a:rPr>
              <a:t>新增标签</a:t>
            </a:r>
          </a:p>
        </p:txBody>
      </p:sp>
      <p:sp>
        <p:nvSpPr>
          <p:cNvPr id="7" name="为什么要使用盒模型："/>
          <p:cNvSpPr/>
          <p:nvPr/>
        </p:nvSpPr>
        <p:spPr>
          <a:xfrm>
            <a:off x="720000" y="1080000"/>
            <a:ext cx="669410" cy="64632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571500" indent="-571500" hangingPunct="0">
              <a:buFont typeface="Wingdings" charset="2"/>
              <a:buChar char="l"/>
            </a:pPr>
            <a:endParaRPr lang="zh-CN" altLang="en-US" sz="3600" kern="0" dirty="0">
              <a:solidFill>
                <a:srgbClr val="3A68A3"/>
              </a:solidFill>
            </a:endParaRPr>
          </a:p>
        </p:txBody>
      </p:sp>
      <p:sp>
        <p:nvSpPr>
          <p:cNvPr id="8" name="为什么要使用盒模型："/>
          <p:cNvSpPr/>
          <p:nvPr/>
        </p:nvSpPr>
        <p:spPr>
          <a:xfrm>
            <a:off x="762576" y="1014730"/>
            <a:ext cx="2900790" cy="46166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342900" lvl="0" indent="-342900" hangingPunct="0">
              <a:buFont typeface="Wingdings" charset="2"/>
              <a:buChar char="l"/>
            </a:pPr>
            <a:r>
              <a:rPr lang="zh-CN" altLang="en-US" sz="2400" b="0" kern="0" dirty="0">
                <a:solidFill>
                  <a:srgbClr val="3A68A3"/>
                </a:solidFill>
                <a:latin typeface="Microsoft YaHei" charset="0"/>
                <a:ea typeface="Microsoft YaHei" charset="0"/>
                <a:cs typeface="Microsoft YaHei" charset="0"/>
              </a:rPr>
              <a:t>新语义和结构元素</a:t>
            </a:r>
          </a:p>
        </p:txBody>
      </p:sp>
      <p:sp>
        <p:nvSpPr>
          <p:cNvPr id="9" name="文本框 8"/>
          <p:cNvSpPr txBox="1"/>
          <p:nvPr/>
        </p:nvSpPr>
        <p:spPr>
          <a:xfrm>
            <a:off x="939800" y="1978103"/>
            <a:ext cx="8521700" cy="400110"/>
          </a:xfrm>
          <a:prstGeom prst="rect">
            <a:avLst/>
          </a:prstGeom>
          <a:noFill/>
        </p:spPr>
        <p:txBody>
          <a:bodyPr wrap="square" rtlCol="0">
            <a:spAutoFit/>
          </a:bodyPr>
          <a:lstStyle/>
          <a:p>
            <a:r>
              <a:rPr kumimoji="1" lang="en-US" altLang="zh-CN" sz="2000" dirty="0">
                <a:latin typeface="Microsoft YaHei" charset="0"/>
                <a:ea typeface="Microsoft YaHei" charset="0"/>
                <a:cs typeface="Microsoft YaHei" charset="0"/>
              </a:rPr>
              <a:t>5.</a:t>
            </a:r>
            <a:r>
              <a:rPr lang="en-US" altLang="zh-CN" sz="2000" dirty="0">
                <a:latin typeface="Microsoft YaHei" charset="0"/>
                <a:ea typeface="Microsoft YaHei" charset="0"/>
                <a:cs typeface="Microsoft YaHei" charset="0"/>
              </a:rPr>
              <a:t> </a:t>
            </a:r>
            <a:r>
              <a:rPr lang="en-US" altLang="zh-CN" sz="2000" dirty="0">
                <a:solidFill>
                  <a:srgbClr val="C00000"/>
                </a:solidFill>
                <a:latin typeface="Microsoft YaHei" charset="0"/>
                <a:ea typeface="Microsoft YaHei" charset="0"/>
                <a:cs typeface="Microsoft YaHei" charset="0"/>
              </a:rPr>
              <a:t>&lt;dialog&gt;</a:t>
            </a:r>
            <a:endParaRPr lang="zh-CN" altLang="en-US" sz="2000" dirty="0">
              <a:solidFill>
                <a:srgbClr val="C00000"/>
              </a:solidFill>
              <a:latin typeface="Microsoft YaHei" charset="0"/>
              <a:ea typeface="Microsoft YaHei" charset="0"/>
              <a:cs typeface="Microsoft YaHei" charset="0"/>
            </a:endParaRPr>
          </a:p>
        </p:txBody>
      </p:sp>
      <p:sp>
        <p:nvSpPr>
          <p:cNvPr id="10" name="文本框 9"/>
          <p:cNvSpPr txBox="1"/>
          <p:nvPr/>
        </p:nvSpPr>
        <p:spPr>
          <a:xfrm>
            <a:off x="939800" y="2543279"/>
            <a:ext cx="8521700" cy="369332"/>
          </a:xfrm>
          <a:prstGeom prst="rect">
            <a:avLst/>
          </a:prstGeom>
          <a:noFill/>
        </p:spPr>
        <p:txBody>
          <a:bodyPr wrap="square" rtlCol="0">
            <a:spAutoFit/>
          </a:bodyPr>
          <a:lstStyle/>
          <a:p>
            <a:r>
              <a:rPr lang="zh-CN" altLang="en-US" dirty="0" smtClean="0">
                <a:latin typeface="Microsoft YaHei" charset="0"/>
                <a:ea typeface="Microsoft YaHei" charset="0"/>
                <a:cs typeface="Microsoft YaHei" charset="0"/>
              </a:rPr>
              <a:t>效果：</a:t>
            </a:r>
          </a:p>
        </p:txBody>
      </p:sp>
      <p:pic>
        <p:nvPicPr>
          <p:cNvPr id="3" name="图片 2"/>
          <p:cNvPicPr>
            <a:picLocks noChangeAspect="1"/>
          </p:cNvPicPr>
          <p:nvPr/>
        </p:nvPicPr>
        <p:blipFill>
          <a:blip r:embed="rId4"/>
          <a:stretch>
            <a:fillRect/>
          </a:stretch>
        </p:blipFill>
        <p:spPr>
          <a:xfrm>
            <a:off x="2375896" y="2879925"/>
            <a:ext cx="5649508" cy="1775959"/>
          </a:xfrm>
          <a:prstGeom prst="rect">
            <a:avLst/>
          </a:prstGeom>
        </p:spPr>
      </p:pic>
    </p:spTree>
    <p:extLst>
      <p:ext uri="{BB962C8B-B14F-4D97-AF65-F5344CB8AC3E}">
        <p14:creationId xmlns:p14="http://schemas.microsoft.com/office/powerpoint/2010/main" val="2138470793"/>
      </p:ext>
    </p:extLst>
  </p:cSld>
  <p:clrMapOvr>
    <a:masterClrMapping/>
  </p:clrMapOvr>
  <p:transition spd="med"/>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blipFill rotWithShape="1">
          <a:blip r:embed="rId3"/>
          <a:srcRect/>
          <a:stretch>
            <a:fillRect/>
          </a:stretch>
        </a:blipFill>
        <a:effectLst/>
      </p:bgPr>
    </p:bg>
    <p:spTree>
      <p:nvGrpSpPr>
        <p:cNvPr id="1" name=""/>
        <p:cNvGrpSpPr/>
        <p:nvPr/>
      </p:nvGrpSpPr>
      <p:grpSpPr>
        <a:xfrm>
          <a:off x="0" y="0"/>
          <a:ext cx="0" cy="0"/>
          <a:chOff x="0" y="0"/>
          <a:chExt cx="0" cy="0"/>
        </a:xfrm>
      </p:grpSpPr>
      <p:sp>
        <p:nvSpPr>
          <p:cNvPr id="6" name="文本框 5"/>
          <p:cNvSpPr txBox="1"/>
          <p:nvPr/>
        </p:nvSpPr>
        <p:spPr>
          <a:xfrm>
            <a:off x="720000" y="36000"/>
            <a:ext cx="3230372" cy="584775"/>
          </a:xfrm>
          <a:prstGeom prst="rect">
            <a:avLst/>
          </a:prstGeom>
          <a:noFill/>
        </p:spPr>
        <p:txBody>
          <a:bodyPr wrap="none" rtlCol="0">
            <a:spAutoFit/>
          </a:bodyPr>
          <a:lstStyle/>
          <a:p>
            <a:r>
              <a:rPr lang="en-US" altLang="zh-CN" sz="3200" dirty="0">
                <a:solidFill>
                  <a:prstClr val="white"/>
                </a:solidFill>
                <a:latin typeface="Microsoft YaHei" charset="0"/>
                <a:ea typeface="Microsoft YaHei" charset="0"/>
                <a:cs typeface="Microsoft YaHei" charset="0"/>
              </a:rPr>
              <a:t>HTML5</a:t>
            </a:r>
            <a:r>
              <a:rPr lang="zh-CN" altLang="en-US" sz="3200" dirty="0">
                <a:solidFill>
                  <a:prstClr val="white"/>
                </a:solidFill>
                <a:latin typeface="Microsoft YaHei" charset="0"/>
                <a:ea typeface="Microsoft YaHei" charset="0"/>
                <a:cs typeface="Microsoft YaHei" charset="0"/>
              </a:rPr>
              <a:t>新增标签</a:t>
            </a:r>
          </a:p>
        </p:txBody>
      </p:sp>
      <p:sp>
        <p:nvSpPr>
          <p:cNvPr id="7" name="为什么要使用盒模型："/>
          <p:cNvSpPr/>
          <p:nvPr/>
        </p:nvSpPr>
        <p:spPr>
          <a:xfrm>
            <a:off x="720000" y="1080000"/>
            <a:ext cx="669410" cy="64632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571500" indent="-571500" hangingPunct="0">
              <a:buFont typeface="Wingdings" charset="2"/>
              <a:buChar char="l"/>
            </a:pPr>
            <a:endParaRPr lang="zh-CN" altLang="en-US" sz="3600" kern="0" dirty="0">
              <a:solidFill>
                <a:srgbClr val="3A68A3"/>
              </a:solidFill>
            </a:endParaRPr>
          </a:p>
        </p:txBody>
      </p:sp>
      <p:sp>
        <p:nvSpPr>
          <p:cNvPr id="8" name="为什么要使用盒模型："/>
          <p:cNvSpPr/>
          <p:nvPr/>
        </p:nvSpPr>
        <p:spPr>
          <a:xfrm>
            <a:off x="762576" y="1014730"/>
            <a:ext cx="2900790" cy="46166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342900" lvl="0" indent="-342900" hangingPunct="0">
              <a:buFont typeface="Wingdings" charset="2"/>
              <a:buChar char="l"/>
            </a:pPr>
            <a:r>
              <a:rPr lang="zh-CN" altLang="en-US" sz="2400" b="0" kern="0" dirty="0">
                <a:solidFill>
                  <a:srgbClr val="3A68A3"/>
                </a:solidFill>
                <a:latin typeface="Microsoft YaHei" charset="0"/>
                <a:ea typeface="Microsoft YaHei" charset="0"/>
                <a:cs typeface="Microsoft YaHei" charset="0"/>
              </a:rPr>
              <a:t>新语义和结构元素</a:t>
            </a:r>
          </a:p>
        </p:txBody>
      </p:sp>
      <p:sp>
        <p:nvSpPr>
          <p:cNvPr id="9" name="文本框 8"/>
          <p:cNvSpPr txBox="1"/>
          <p:nvPr/>
        </p:nvSpPr>
        <p:spPr>
          <a:xfrm>
            <a:off x="939800" y="1978103"/>
            <a:ext cx="8521700" cy="400110"/>
          </a:xfrm>
          <a:prstGeom prst="rect">
            <a:avLst/>
          </a:prstGeom>
          <a:noFill/>
        </p:spPr>
        <p:txBody>
          <a:bodyPr wrap="square" rtlCol="0">
            <a:spAutoFit/>
          </a:bodyPr>
          <a:lstStyle/>
          <a:p>
            <a:r>
              <a:rPr kumimoji="1" lang="en-US" altLang="zh-CN" sz="2000" dirty="0" smtClean="0">
                <a:latin typeface="Microsoft YaHei" charset="0"/>
                <a:ea typeface="Microsoft YaHei" charset="0"/>
                <a:cs typeface="Microsoft YaHei" charset="0"/>
              </a:rPr>
              <a:t>6.</a:t>
            </a:r>
            <a:r>
              <a:rPr lang="en-US" altLang="zh-CN" sz="2000" dirty="0" smtClean="0">
                <a:latin typeface="Microsoft YaHei" charset="0"/>
                <a:ea typeface="Microsoft YaHei" charset="0"/>
                <a:cs typeface="Microsoft YaHei" charset="0"/>
              </a:rPr>
              <a:t> </a:t>
            </a:r>
            <a:r>
              <a:rPr lang="en-US" altLang="zh-CN" sz="2000" dirty="0">
                <a:solidFill>
                  <a:srgbClr val="C00000"/>
                </a:solidFill>
                <a:latin typeface="Microsoft YaHei" charset="0"/>
                <a:ea typeface="Microsoft YaHei" charset="0"/>
                <a:cs typeface="Microsoft YaHei" charset="0"/>
              </a:rPr>
              <a:t>&lt;figure</a:t>
            </a:r>
            <a:r>
              <a:rPr lang="en-US" altLang="zh-CN" sz="2000" dirty="0" smtClean="0">
                <a:solidFill>
                  <a:srgbClr val="C00000"/>
                </a:solidFill>
                <a:latin typeface="Microsoft YaHei" charset="0"/>
                <a:ea typeface="Microsoft YaHei" charset="0"/>
                <a:cs typeface="Microsoft YaHei" charset="0"/>
              </a:rPr>
              <a:t>&gt;</a:t>
            </a:r>
            <a:r>
              <a:rPr lang="zh-CN" altLang="en-US" sz="2000" dirty="0" smtClean="0">
                <a:solidFill>
                  <a:srgbClr val="C00000"/>
                </a:solidFill>
                <a:latin typeface="Microsoft YaHei" charset="0"/>
                <a:ea typeface="Microsoft YaHei" charset="0"/>
                <a:cs typeface="Microsoft YaHei" charset="0"/>
              </a:rPr>
              <a:t>、</a:t>
            </a:r>
            <a:r>
              <a:rPr lang="en-US" altLang="zh-CN" sz="2000" dirty="0">
                <a:solidFill>
                  <a:srgbClr val="C00000"/>
                </a:solidFill>
                <a:latin typeface="Microsoft YaHei" charset="0"/>
                <a:ea typeface="Microsoft YaHei" charset="0"/>
                <a:cs typeface="Microsoft YaHei" charset="0"/>
              </a:rPr>
              <a:t>&lt;</a:t>
            </a:r>
            <a:r>
              <a:rPr lang="en-US" altLang="zh-CN" sz="2000" dirty="0" err="1">
                <a:solidFill>
                  <a:srgbClr val="C00000"/>
                </a:solidFill>
                <a:latin typeface="Microsoft YaHei" charset="0"/>
                <a:ea typeface="Microsoft YaHei" charset="0"/>
                <a:cs typeface="Microsoft YaHei" charset="0"/>
              </a:rPr>
              <a:t>figcaption</a:t>
            </a:r>
            <a:r>
              <a:rPr lang="en-US" altLang="zh-CN" sz="2000" dirty="0">
                <a:solidFill>
                  <a:srgbClr val="C00000"/>
                </a:solidFill>
                <a:latin typeface="Microsoft YaHei" charset="0"/>
                <a:ea typeface="Microsoft YaHei" charset="0"/>
                <a:cs typeface="Microsoft YaHei" charset="0"/>
              </a:rPr>
              <a:t>&gt;</a:t>
            </a:r>
            <a:endParaRPr lang="zh-CN" altLang="en-US" sz="2000" dirty="0" smtClean="0">
              <a:solidFill>
                <a:srgbClr val="C00000"/>
              </a:solidFill>
              <a:latin typeface="Microsoft YaHei" charset="0"/>
              <a:ea typeface="Microsoft YaHei" charset="0"/>
              <a:cs typeface="Microsoft YaHei" charset="0"/>
            </a:endParaRPr>
          </a:p>
        </p:txBody>
      </p:sp>
      <p:sp>
        <p:nvSpPr>
          <p:cNvPr id="10" name="文本框 9"/>
          <p:cNvSpPr txBox="1"/>
          <p:nvPr/>
        </p:nvSpPr>
        <p:spPr>
          <a:xfrm>
            <a:off x="939800" y="2543279"/>
            <a:ext cx="8521700" cy="646331"/>
          </a:xfrm>
          <a:prstGeom prst="rect">
            <a:avLst/>
          </a:prstGeom>
          <a:noFill/>
        </p:spPr>
        <p:txBody>
          <a:bodyPr wrap="square" rtlCol="0">
            <a:spAutoFit/>
          </a:bodyPr>
          <a:lstStyle/>
          <a:p>
            <a:r>
              <a:rPr lang="zh-CN" altLang="en-US" dirty="0">
                <a:latin typeface="Microsoft YaHei" charset="0"/>
                <a:ea typeface="Microsoft YaHei" charset="0"/>
                <a:cs typeface="Microsoft YaHei" charset="0"/>
              </a:rPr>
              <a:t>概述</a:t>
            </a:r>
            <a:r>
              <a:rPr lang="zh-CN" altLang="en-US" dirty="0" smtClean="0">
                <a:latin typeface="Microsoft YaHei" charset="0"/>
                <a:ea typeface="Microsoft YaHei" charset="0"/>
                <a:cs typeface="Microsoft YaHei" charset="0"/>
              </a:rPr>
              <a:t>：</a:t>
            </a:r>
            <a:r>
              <a:rPr lang="en-US" altLang="zh-CN" dirty="0">
                <a:latin typeface="Microsoft YaHei" charset="0"/>
                <a:ea typeface="Microsoft YaHei" charset="0"/>
                <a:cs typeface="Microsoft YaHei" charset="0"/>
              </a:rPr>
              <a:t> &lt;</a:t>
            </a:r>
            <a:r>
              <a:rPr lang="en-US" altLang="zh-CN" dirty="0" smtClean="0">
                <a:latin typeface="Microsoft YaHei" charset="0"/>
                <a:ea typeface="Microsoft YaHei" charset="0"/>
                <a:cs typeface="Microsoft YaHei" charset="0"/>
              </a:rPr>
              <a:t>figure&gt;</a:t>
            </a:r>
            <a:r>
              <a:rPr lang="zh-CN" altLang="en-US" dirty="0" smtClean="0">
                <a:latin typeface="Microsoft YaHei" charset="0"/>
                <a:ea typeface="Microsoft YaHei" charset="0"/>
                <a:cs typeface="Microsoft YaHei" charset="0"/>
              </a:rPr>
              <a:t>标签规定</a:t>
            </a:r>
            <a:r>
              <a:rPr lang="zh-CN" altLang="en-US" dirty="0">
                <a:latin typeface="Microsoft YaHei" charset="0"/>
                <a:ea typeface="Microsoft YaHei" charset="0"/>
                <a:cs typeface="Microsoft YaHei" charset="0"/>
              </a:rPr>
              <a:t>独立的流内容（图像、图表、照片、代码等等）</a:t>
            </a:r>
            <a:r>
              <a:rPr lang="zh-CN" altLang="en-US" dirty="0" smtClean="0">
                <a:latin typeface="Microsoft YaHei" charset="0"/>
                <a:ea typeface="Microsoft YaHei" charset="0"/>
                <a:cs typeface="Microsoft YaHei" charset="0"/>
              </a:rPr>
              <a:t>。</a:t>
            </a:r>
            <a:r>
              <a:rPr lang="en-US" altLang="zh-CN" dirty="0">
                <a:latin typeface="Microsoft YaHei" charset="0"/>
                <a:ea typeface="Microsoft YaHei" charset="0"/>
                <a:cs typeface="Microsoft YaHei" charset="0"/>
              </a:rPr>
              <a:t>&lt;</a:t>
            </a:r>
            <a:r>
              <a:rPr lang="en-US" altLang="zh-CN" dirty="0" err="1">
                <a:latin typeface="Microsoft YaHei" charset="0"/>
                <a:ea typeface="Microsoft YaHei" charset="0"/>
                <a:cs typeface="Microsoft YaHei" charset="0"/>
              </a:rPr>
              <a:t>figcaption</a:t>
            </a:r>
            <a:r>
              <a:rPr lang="en-US" altLang="zh-CN" dirty="0">
                <a:latin typeface="Microsoft YaHei" charset="0"/>
                <a:ea typeface="Microsoft YaHei" charset="0"/>
                <a:cs typeface="Microsoft YaHei" charset="0"/>
              </a:rPr>
              <a:t>&gt; </a:t>
            </a:r>
            <a:r>
              <a:rPr lang="zh-CN" altLang="en-US" dirty="0">
                <a:latin typeface="Microsoft YaHei" charset="0"/>
                <a:ea typeface="Microsoft YaHei" charset="0"/>
                <a:cs typeface="Microsoft YaHei" charset="0"/>
              </a:rPr>
              <a:t>标签为 </a:t>
            </a:r>
            <a:r>
              <a:rPr lang="en-US" altLang="zh-CN" dirty="0">
                <a:latin typeface="Microsoft YaHei" charset="0"/>
                <a:ea typeface="Microsoft YaHei" charset="0"/>
                <a:cs typeface="Microsoft YaHei" charset="0"/>
              </a:rPr>
              <a:t>&lt;figure&gt; </a:t>
            </a:r>
            <a:r>
              <a:rPr lang="zh-CN" altLang="en-US" dirty="0">
                <a:latin typeface="Microsoft YaHei" charset="0"/>
                <a:ea typeface="Microsoft YaHei" charset="0"/>
                <a:cs typeface="Microsoft YaHei" charset="0"/>
              </a:rPr>
              <a:t>元素定义标题。</a:t>
            </a:r>
            <a:endParaRPr lang="zh-CN" altLang="en-US" dirty="0" smtClean="0">
              <a:latin typeface="Microsoft YaHei" charset="0"/>
              <a:ea typeface="Microsoft YaHei" charset="0"/>
              <a:cs typeface="Microsoft YaHei" charset="0"/>
            </a:endParaRPr>
          </a:p>
        </p:txBody>
      </p:sp>
      <p:sp>
        <p:nvSpPr>
          <p:cNvPr id="3" name="矩形 2"/>
          <p:cNvSpPr/>
          <p:nvPr/>
        </p:nvSpPr>
        <p:spPr>
          <a:xfrm>
            <a:off x="1761208" y="3370259"/>
            <a:ext cx="7628854" cy="2446824"/>
          </a:xfrm>
          <a:prstGeom prst="rect">
            <a:avLst/>
          </a:prstGeom>
        </p:spPr>
        <p:txBody>
          <a:bodyPr wrap="square">
            <a:spAutoFit/>
          </a:bodyPr>
          <a:lstStyle/>
          <a:p>
            <a:r>
              <a:rPr lang="en-US" altLang="zh-CN" sz="1700" dirty="0">
                <a:solidFill>
                  <a:srgbClr val="C00000"/>
                </a:solidFill>
                <a:latin typeface="Microsoft YaHei" charset="0"/>
                <a:ea typeface="Microsoft YaHei" charset="0"/>
                <a:cs typeface="Microsoft YaHei" charset="0"/>
              </a:rPr>
              <a:t>&lt;p&gt;</a:t>
            </a:r>
            <a:r>
              <a:rPr lang="zh-CN" altLang="en-US" sz="1700" dirty="0">
                <a:solidFill>
                  <a:srgbClr val="C00000"/>
                </a:solidFill>
                <a:latin typeface="Microsoft YaHei" charset="0"/>
                <a:ea typeface="Microsoft YaHei" charset="0"/>
                <a:cs typeface="Microsoft YaHei" charset="0"/>
              </a:rPr>
              <a:t>上海卢浦大桥是当今世界第一钢结构拱桥，是世界上跨度最大的拱形桥。它也是世界上首座完全采用焊接工艺连接的大型拱桥（除合拢接口采用栓接外），现场焊接焊缝总长度达</a:t>
            </a:r>
            <a:r>
              <a:rPr lang="en-US" altLang="zh-CN" sz="1700" dirty="0">
                <a:solidFill>
                  <a:srgbClr val="C00000"/>
                </a:solidFill>
                <a:latin typeface="Microsoft YaHei" charset="0"/>
                <a:ea typeface="Microsoft YaHei" charset="0"/>
                <a:cs typeface="Microsoft YaHei" charset="0"/>
              </a:rPr>
              <a:t>4</a:t>
            </a:r>
            <a:r>
              <a:rPr lang="zh-CN" altLang="en-US" sz="1700" dirty="0">
                <a:solidFill>
                  <a:srgbClr val="C00000"/>
                </a:solidFill>
                <a:latin typeface="Microsoft YaHei" charset="0"/>
                <a:ea typeface="Microsoft YaHei" charset="0"/>
                <a:cs typeface="Microsoft YaHei" charset="0"/>
              </a:rPr>
              <a:t>万多米，接近上海市内环高架路的总长度。卢浦大桥像澳大利亚悉尼的海湾大桥一样具有旅游观光的功能。</a:t>
            </a:r>
            <a:r>
              <a:rPr lang="en-US" altLang="zh-CN" sz="1700" dirty="0">
                <a:solidFill>
                  <a:srgbClr val="C00000"/>
                </a:solidFill>
                <a:latin typeface="Microsoft YaHei" charset="0"/>
                <a:ea typeface="Microsoft YaHei" charset="0"/>
                <a:cs typeface="Microsoft YaHei" charset="0"/>
              </a:rPr>
              <a:t>&lt;/p&gt;</a:t>
            </a:r>
          </a:p>
          <a:p>
            <a:endParaRPr lang="en-US" altLang="zh-CN" sz="1700" dirty="0">
              <a:solidFill>
                <a:srgbClr val="C00000"/>
              </a:solidFill>
              <a:latin typeface="Microsoft YaHei" charset="0"/>
              <a:ea typeface="Microsoft YaHei" charset="0"/>
              <a:cs typeface="Microsoft YaHei" charset="0"/>
            </a:endParaRPr>
          </a:p>
          <a:p>
            <a:r>
              <a:rPr lang="en-US" altLang="zh-CN" sz="1700" dirty="0">
                <a:solidFill>
                  <a:srgbClr val="C00000"/>
                </a:solidFill>
                <a:latin typeface="Microsoft YaHei" charset="0"/>
                <a:ea typeface="Microsoft YaHei" charset="0"/>
                <a:cs typeface="Microsoft YaHei" charset="0"/>
              </a:rPr>
              <a:t>&lt;figure&gt;</a:t>
            </a:r>
          </a:p>
          <a:p>
            <a:r>
              <a:rPr lang="en-US" altLang="zh-CN" sz="1700" dirty="0">
                <a:solidFill>
                  <a:srgbClr val="C00000"/>
                </a:solidFill>
                <a:latin typeface="Microsoft YaHei" charset="0"/>
                <a:ea typeface="Microsoft YaHei" charset="0"/>
                <a:cs typeface="Microsoft YaHei" charset="0"/>
              </a:rPr>
              <a:t>    &lt;</a:t>
            </a:r>
            <a:r>
              <a:rPr lang="en-US" altLang="zh-CN" sz="1700" dirty="0" err="1">
                <a:solidFill>
                  <a:srgbClr val="C00000"/>
                </a:solidFill>
                <a:latin typeface="Microsoft YaHei" charset="0"/>
                <a:ea typeface="Microsoft YaHei" charset="0"/>
                <a:cs typeface="Microsoft YaHei" charset="0"/>
              </a:rPr>
              <a:t>img</a:t>
            </a:r>
            <a:r>
              <a:rPr lang="en-US" altLang="zh-CN" sz="1700" dirty="0">
                <a:solidFill>
                  <a:srgbClr val="C00000"/>
                </a:solidFill>
                <a:latin typeface="Microsoft YaHei" charset="0"/>
                <a:ea typeface="Microsoft YaHei" charset="0"/>
                <a:cs typeface="Microsoft YaHei" charset="0"/>
              </a:rPr>
              <a:t> </a:t>
            </a:r>
            <a:r>
              <a:rPr lang="en-US" altLang="zh-CN" sz="1700" dirty="0" err="1">
                <a:solidFill>
                  <a:srgbClr val="C00000"/>
                </a:solidFill>
                <a:latin typeface="Microsoft YaHei" charset="0"/>
                <a:ea typeface="Microsoft YaHei" charset="0"/>
                <a:cs typeface="Microsoft YaHei" charset="0"/>
              </a:rPr>
              <a:t>src</a:t>
            </a:r>
            <a:r>
              <a:rPr lang="en-US" altLang="zh-CN" sz="1700" dirty="0">
                <a:solidFill>
                  <a:srgbClr val="C00000"/>
                </a:solidFill>
                <a:latin typeface="Microsoft YaHei" charset="0"/>
                <a:ea typeface="Microsoft YaHei" charset="0"/>
                <a:cs typeface="Microsoft YaHei" charset="0"/>
              </a:rPr>
              <a:t>="</a:t>
            </a:r>
            <a:r>
              <a:rPr lang="en-US" altLang="zh-CN" sz="1700" dirty="0" err="1">
                <a:solidFill>
                  <a:srgbClr val="C00000"/>
                </a:solidFill>
                <a:latin typeface="Microsoft YaHei" charset="0"/>
                <a:ea typeface="Microsoft YaHei" charset="0"/>
                <a:cs typeface="Microsoft YaHei" charset="0"/>
              </a:rPr>
              <a:t>shanghai_lupu_bridge.jpg</a:t>
            </a:r>
            <a:r>
              <a:rPr lang="en-US" altLang="zh-CN" sz="1700" dirty="0">
                <a:solidFill>
                  <a:srgbClr val="C00000"/>
                </a:solidFill>
                <a:latin typeface="Microsoft YaHei" charset="0"/>
                <a:ea typeface="Microsoft YaHei" charset="0"/>
                <a:cs typeface="Microsoft YaHei" charset="0"/>
              </a:rPr>
              <a:t>" width="350" height="234" /&gt;</a:t>
            </a:r>
          </a:p>
          <a:p>
            <a:r>
              <a:rPr lang="en-US" altLang="zh-CN" sz="1700" dirty="0">
                <a:solidFill>
                  <a:srgbClr val="C00000"/>
                </a:solidFill>
                <a:latin typeface="Microsoft YaHei" charset="0"/>
                <a:ea typeface="Microsoft YaHei" charset="0"/>
                <a:cs typeface="Microsoft YaHei" charset="0"/>
              </a:rPr>
              <a:t>    &lt;</a:t>
            </a:r>
            <a:r>
              <a:rPr lang="en-US" altLang="zh-CN" sz="1700" dirty="0" err="1">
                <a:solidFill>
                  <a:srgbClr val="C00000"/>
                </a:solidFill>
                <a:latin typeface="Microsoft YaHei" charset="0"/>
                <a:ea typeface="Microsoft YaHei" charset="0"/>
                <a:cs typeface="Microsoft YaHei" charset="0"/>
              </a:rPr>
              <a:t>figcaption</a:t>
            </a:r>
            <a:r>
              <a:rPr lang="en-US" altLang="zh-CN" sz="1700" dirty="0">
                <a:solidFill>
                  <a:srgbClr val="C00000"/>
                </a:solidFill>
                <a:latin typeface="Microsoft YaHei" charset="0"/>
                <a:ea typeface="Microsoft YaHei" charset="0"/>
                <a:cs typeface="Microsoft YaHei" charset="0"/>
              </a:rPr>
              <a:t>&gt;</a:t>
            </a:r>
            <a:r>
              <a:rPr lang="zh-CN" altLang="en-US" sz="1700" dirty="0">
                <a:solidFill>
                  <a:srgbClr val="C00000"/>
                </a:solidFill>
                <a:latin typeface="Microsoft YaHei" charset="0"/>
                <a:ea typeface="Microsoft YaHei" charset="0"/>
                <a:cs typeface="Microsoft YaHei" charset="0"/>
              </a:rPr>
              <a:t>黄浦江上的的卢浦大桥</a:t>
            </a:r>
            <a:r>
              <a:rPr lang="en-US" altLang="zh-CN" sz="1700" dirty="0">
                <a:solidFill>
                  <a:srgbClr val="C00000"/>
                </a:solidFill>
                <a:latin typeface="Microsoft YaHei" charset="0"/>
                <a:ea typeface="Microsoft YaHei" charset="0"/>
                <a:cs typeface="Microsoft YaHei" charset="0"/>
              </a:rPr>
              <a:t>&lt;/</a:t>
            </a:r>
            <a:r>
              <a:rPr lang="en-US" altLang="zh-CN" sz="1700" dirty="0" err="1">
                <a:solidFill>
                  <a:srgbClr val="C00000"/>
                </a:solidFill>
                <a:latin typeface="Microsoft YaHei" charset="0"/>
                <a:ea typeface="Microsoft YaHei" charset="0"/>
                <a:cs typeface="Microsoft YaHei" charset="0"/>
              </a:rPr>
              <a:t>figcaption</a:t>
            </a:r>
            <a:r>
              <a:rPr lang="en-US" altLang="zh-CN" sz="1700" dirty="0">
                <a:solidFill>
                  <a:srgbClr val="C00000"/>
                </a:solidFill>
                <a:latin typeface="Microsoft YaHei" charset="0"/>
                <a:ea typeface="Microsoft YaHei" charset="0"/>
                <a:cs typeface="Microsoft YaHei" charset="0"/>
              </a:rPr>
              <a:t>&gt;</a:t>
            </a:r>
          </a:p>
          <a:p>
            <a:r>
              <a:rPr lang="en-US" altLang="zh-CN" sz="1700" dirty="0">
                <a:solidFill>
                  <a:srgbClr val="C00000"/>
                </a:solidFill>
                <a:latin typeface="Microsoft YaHei" charset="0"/>
                <a:ea typeface="Microsoft YaHei" charset="0"/>
                <a:cs typeface="Microsoft YaHei" charset="0"/>
              </a:rPr>
              <a:t>&lt;/figure&gt;</a:t>
            </a:r>
          </a:p>
        </p:txBody>
      </p:sp>
      <p:sp>
        <p:nvSpPr>
          <p:cNvPr id="4" name="矩形 3"/>
          <p:cNvSpPr/>
          <p:nvPr/>
        </p:nvSpPr>
        <p:spPr>
          <a:xfrm>
            <a:off x="939799" y="3295323"/>
            <a:ext cx="877163" cy="369332"/>
          </a:xfrm>
          <a:prstGeom prst="rect">
            <a:avLst/>
          </a:prstGeom>
        </p:spPr>
        <p:txBody>
          <a:bodyPr wrap="none">
            <a:spAutoFit/>
          </a:bodyPr>
          <a:lstStyle/>
          <a:p>
            <a:r>
              <a:rPr lang="zh-CN" altLang="en-US" dirty="0" smtClean="0">
                <a:latin typeface="Microsoft YaHei" charset="0"/>
                <a:ea typeface="Microsoft YaHei" charset="0"/>
                <a:cs typeface="Microsoft YaHei" charset="0"/>
              </a:rPr>
              <a:t>示例：</a:t>
            </a:r>
            <a:endParaRPr lang="zh-CN" altLang="en-US" dirty="0">
              <a:latin typeface="Microsoft YaHei" charset="0"/>
              <a:ea typeface="Microsoft YaHei" charset="0"/>
              <a:cs typeface="Microsoft YaHei" charset="0"/>
            </a:endParaRPr>
          </a:p>
        </p:txBody>
      </p:sp>
      <p:sp>
        <p:nvSpPr>
          <p:cNvPr id="13" name="矩形 12"/>
          <p:cNvSpPr/>
          <p:nvPr/>
        </p:nvSpPr>
        <p:spPr>
          <a:xfrm>
            <a:off x="1761208" y="3370259"/>
            <a:ext cx="7509792" cy="2708434"/>
          </a:xfrm>
          <a:prstGeom prst="rect">
            <a:avLst/>
          </a:prstGeom>
          <a:noFill/>
          <a:ln w="25400">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1409672222"/>
      </p:ext>
    </p:extLst>
  </p:cSld>
  <p:clrMapOvr>
    <a:masterClrMapping/>
  </p:clrMapOvr>
  <p:transition spd="med"/>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blipFill rotWithShape="1">
          <a:blip r:embed="rId3"/>
          <a:srcRect/>
          <a:stretch>
            <a:fillRect/>
          </a:stretch>
        </a:blipFill>
        <a:effectLst/>
      </p:bgPr>
    </p:bg>
    <p:spTree>
      <p:nvGrpSpPr>
        <p:cNvPr id="1" name=""/>
        <p:cNvGrpSpPr/>
        <p:nvPr/>
      </p:nvGrpSpPr>
      <p:grpSpPr>
        <a:xfrm>
          <a:off x="0" y="0"/>
          <a:ext cx="0" cy="0"/>
          <a:chOff x="0" y="0"/>
          <a:chExt cx="0" cy="0"/>
        </a:xfrm>
      </p:grpSpPr>
      <p:sp>
        <p:nvSpPr>
          <p:cNvPr id="6" name="文本框 5"/>
          <p:cNvSpPr txBox="1"/>
          <p:nvPr/>
        </p:nvSpPr>
        <p:spPr>
          <a:xfrm>
            <a:off x="720000" y="36000"/>
            <a:ext cx="3230372" cy="584775"/>
          </a:xfrm>
          <a:prstGeom prst="rect">
            <a:avLst/>
          </a:prstGeom>
          <a:noFill/>
        </p:spPr>
        <p:txBody>
          <a:bodyPr wrap="none" rtlCol="0">
            <a:spAutoFit/>
          </a:bodyPr>
          <a:lstStyle/>
          <a:p>
            <a:r>
              <a:rPr lang="en-US" altLang="zh-CN" sz="3200" dirty="0">
                <a:solidFill>
                  <a:prstClr val="white"/>
                </a:solidFill>
                <a:latin typeface="Microsoft YaHei" charset="0"/>
                <a:ea typeface="Microsoft YaHei" charset="0"/>
                <a:cs typeface="Microsoft YaHei" charset="0"/>
              </a:rPr>
              <a:t>HTML5</a:t>
            </a:r>
            <a:r>
              <a:rPr lang="zh-CN" altLang="en-US" sz="3200" dirty="0">
                <a:solidFill>
                  <a:prstClr val="white"/>
                </a:solidFill>
                <a:latin typeface="Microsoft YaHei" charset="0"/>
                <a:ea typeface="Microsoft YaHei" charset="0"/>
                <a:cs typeface="Microsoft YaHei" charset="0"/>
              </a:rPr>
              <a:t>新增标签</a:t>
            </a:r>
          </a:p>
        </p:txBody>
      </p:sp>
      <p:sp>
        <p:nvSpPr>
          <p:cNvPr id="7" name="为什么要使用盒模型："/>
          <p:cNvSpPr/>
          <p:nvPr/>
        </p:nvSpPr>
        <p:spPr>
          <a:xfrm>
            <a:off x="720000" y="1080000"/>
            <a:ext cx="669410" cy="64632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571500" indent="-571500" hangingPunct="0">
              <a:buFont typeface="Wingdings" charset="2"/>
              <a:buChar char="l"/>
            </a:pPr>
            <a:endParaRPr lang="zh-CN" altLang="en-US" sz="3600" kern="0" dirty="0">
              <a:solidFill>
                <a:srgbClr val="3A68A3"/>
              </a:solidFill>
            </a:endParaRPr>
          </a:p>
        </p:txBody>
      </p:sp>
      <p:sp>
        <p:nvSpPr>
          <p:cNvPr id="8" name="为什么要使用盒模型："/>
          <p:cNvSpPr/>
          <p:nvPr/>
        </p:nvSpPr>
        <p:spPr>
          <a:xfrm>
            <a:off x="762576" y="1014730"/>
            <a:ext cx="2900790" cy="46166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342900" lvl="0" indent="-342900" hangingPunct="0">
              <a:buFont typeface="Wingdings" charset="2"/>
              <a:buChar char="l"/>
            </a:pPr>
            <a:r>
              <a:rPr lang="zh-CN" altLang="en-US" sz="2400" b="0" kern="0" dirty="0">
                <a:solidFill>
                  <a:srgbClr val="3A68A3"/>
                </a:solidFill>
                <a:latin typeface="Microsoft YaHei" charset="0"/>
                <a:ea typeface="Microsoft YaHei" charset="0"/>
                <a:cs typeface="Microsoft YaHei" charset="0"/>
              </a:rPr>
              <a:t>新语义和结构元素</a:t>
            </a:r>
          </a:p>
        </p:txBody>
      </p:sp>
      <p:sp>
        <p:nvSpPr>
          <p:cNvPr id="9" name="文本框 8"/>
          <p:cNvSpPr txBox="1"/>
          <p:nvPr/>
        </p:nvSpPr>
        <p:spPr>
          <a:xfrm>
            <a:off x="939800" y="1978103"/>
            <a:ext cx="8521700" cy="400110"/>
          </a:xfrm>
          <a:prstGeom prst="rect">
            <a:avLst/>
          </a:prstGeom>
          <a:noFill/>
        </p:spPr>
        <p:txBody>
          <a:bodyPr wrap="square" rtlCol="0">
            <a:spAutoFit/>
          </a:bodyPr>
          <a:lstStyle/>
          <a:p>
            <a:r>
              <a:rPr kumimoji="1" lang="en-US" altLang="zh-CN" sz="2000" dirty="0">
                <a:latin typeface="Microsoft YaHei" charset="0"/>
                <a:ea typeface="Microsoft YaHei" charset="0"/>
                <a:cs typeface="Microsoft YaHei" charset="0"/>
              </a:rPr>
              <a:t>6.</a:t>
            </a:r>
            <a:r>
              <a:rPr lang="en-US" altLang="zh-CN" sz="2000" dirty="0">
                <a:latin typeface="Microsoft YaHei" charset="0"/>
                <a:ea typeface="Microsoft YaHei" charset="0"/>
                <a:cs typeface="Microsoft YaHei" charset="0"/>
              </a:rPr>
              <a:t> </a:t>
            </a:r>
            <a:r>
              <a:rPr lang="en-US" altLang="zh-CN" sz="2000" dirty="0">
                <a:solidFill>
                  <a:srgbClr val="C00000"/>
                </a:solidFill>
                <a:latin typeface="Microsoft YaHei" charset="0"/>
                <a:ea typeface="Microsoft YaHei" charset="0"/>
                <a:cs typeface="Microsoft YaHei" charset="0"/>
              </a:rPr>
              <a:t>&lt;figure&gt;</a:t>
            </a:r>
            <a:endParaRPr lang="zh-CN" altLang="en-US" sz="2000" dirty="0">
              <a:solidFill>
                <a:srgbClr val="C00000"/>
              </a:solidFill>
              <a:latin typeface="Microsoft YaHei" charset="0"/>
              <a:ea typeface="Microsoft YaHei" charset="0"/>
              <a:cs typeface="Microsoft YaHei" charset="0"/>
            </a:endParaRPr>
          </a:p>
        </p:txBody>
      </p:sp>
      <p:sp>
        <p:nvSpPr>
          <p:cNvPr id="10" name="文本框 9"/>
          <p:cNvSpPr txBox="1"/>
          <p:nvPr/>
        </p:nvSpPr>
        <p:spPr>
          <a:xfrm>
            <a:off x="939800" y="2543279"/>
            <a:ext cx="8521700" cy="369332"/>
          </a:xfrm>
          <a:prstGeom prst="rect">
            <a:avLst/>
          </a:prstGeom>
          <a:noFill/>
        </p:spPr>
        <p:txBody>
          <a:bodyPr wrap="square" rtlCol="0">
            <a:spAutoFit/>
          </a:bodyPr>
          <a:lstStyle/>
          <a:p>
            <a:r>
              <a:rPr lang="zh-CN" altLang="en-US" dirty="0" smtClean="0">
                <a:latin typeface="Microsoft YaHei" charset="0"/>
                <a:ea typeface="Microsoft YaHei" charset="0"/>
                <a:cs typeface="Microsoft YaHei" charset="0"/>
              </a:rPr>
              <a:t>效果：</a:t>
            </a:r>
          </a:p>
        </p:txBody>
      </p:sp>
      <p:pic>
        <p:nvPicPr>
          <p:cNvPr id="4" name="图片 3"/>
          <p:cNvPicPr>
            <a:picLocks noChangeAspect="1"/>
          </p:cNvPicPr>
          <p:nvPr/>
        </p:nvPicPr>
        <p:blipFill>
          <a:blip r:embed="rId4"/>
          <a:stretch>
            <a:fillRect/>
          </a:stretch>
        </p:blipFill>
        <p:spPr>
          <a:xfrm>
            <a:off x="2335186" y="2543279"/>
            <a:ext cx="4138956" cy="3186915"/>
          </a:xfrm>
          <a:prstGeom prst="rect">
            <a:avLst/>
          </a:prstGeom>
        </p:spPr>
      </p:pic>
    </p:spTree>
    <p:extLst>
      <p:ext uri="{BB962C8B-B14F-4D97-AF65-F5344CB8AC3E}">
        <p14:creationId xmlns:p14="http://schemas.microsoft.com/office/powerpoint/2010/main" val="753445707"/>
      </p:ext>
    </p:extLst>
  </p:cSld>
  <p:clrMapOvr>
    <a:masterClrMapping/>
  </p:clrMapOvr>
  <p:transition spd="med"/>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blipFill rotWithShape="1">
          <a:blip r:embed="rId3"/>
          <a:srcRect/>
          <a:stretch>
            <a:fillRect/>
          </a:stretch>
        </a:blipFill>
        <a:effectLst/>
      </p:bgPr>
    </p:bg>
    <p:spTree>
      <p:nvGrpSpPr>
        <p:cNvPr id="1" name=""/>
        <p:cNvGrpSpPr/>
        <p:nvPr/>
      </p:nvGrpSpPr>
      <p:grpSpPr>
        <a:xfrm>
          <a:off x="0" y="0"/>
          <a:ext cx="0" cy="0"/>
          <a:chOff x="0" y="0"/>
          <a:chExt cx="0" cy="0"/>
        </a:xfrm>
      </p:grpSpPr>
      <p:sp>
        <p:nvSpPr>
          <p:cNvPr id="6" name="文本框 5"/>
          <p:cNvSpPr txBox="1"/>
          <p:nvPr/>
        </p:nvSpPr>
        <p:spPr>
          <a:xfrm>
            <a:off x="720000" y="36000"/>
            <a:ext cx="3230372" cy="584775"/>
          </a:xfrm>
          <a:prstGeom prst="rect">
            <a:avLst/>
          </a:prstGeom>
          <a:noFill/>
        </p:spPr>
        <p:txBody>
          <a:bodyPr wrap="none" rtlCol="0">
            <a:spAutoFit/>
          </a:bodyPr>
          <a:lstStyle/>
          <a:p>
            <a:r>
              <a:rPr lang="en-US" altLang="zh-CN" sz="3200" dirty="0">
                <a:solidFill>
                  <a:prstClr val="white"/>
                </a:solidFill>
                <a:latin typeface="Microsoft YaHei" charset="0"/>
                <a:ea typeface="Microsoft YaHei" charset="0"/>
                <a:cs typeface="Microsoft YaHei" charset="0"/>
              </a:rPr>
              <a:t>HTML5</a:t>
            </a:r>
            <a:r>
              <a:rPr lang="zh-CN" altLang="en-US" sz="3200" dirty="0">
                <a:solidFill>
                  <a:prstClr val="white"/>
                </a:solidFill>
                <a:latin typeface="Microsoft YaHei" charset="0"/>
                <a:ea typeface="Microsoft YaHei" charset="0"/>
                <a:cs typeface="Microsoft YaHei" charset="0"/>
              </a:rPr>
              <a:t>新增标签</a:t>
            </a:r>
          </a:p>
        </p:txBody>
      </p:sp>
      <p:sp>
        <p:nvSpPr>
          <p:cNvPr id="7" name="为什么要使用盒模型："/>
          <p:cNvSpPr/>
          <p:nvPr/>
        </p:nvSpPr>
        <p:spPr>
          <a:xfrm>
            <a:off x="720000" y="1080000"/>
            <a:ext cx="669410" cy="64632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571500" indent="-571500" hangingPunct="0">
              <a:buFont typeface="Wingdings" charset="2"/>
              <a:buChar char="l"/>
            </a:pPr>
            <a:endParaRPr lang="zh-CN" altLang="en-US" sz="3600" kern="0" dirty="0">
              <a:solidFill>
                <a:srgbClr val="3A68A3"/>
              </a:solidFill>
            </a:endParaRPr>
          </a:p>
        </p:txBody>
      </p:sp>
      <p:sp>
        <p:nvSpPr>
          <p:cNvPr id="8" name="为什么要使用盒模型："/>
          <p:cNvSpPr/>
          <p:nvPr/>
        </p:nvSpPr>
        <p:spPr>
          <a:xfrm>
            <a:off x="762576" y="1014730"/>
            <a:ext cx="2900790" cy="46166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342900" lvl="0" indent="-342900" hangingPunct="0">
              <a:buFont typeface="Wingdings" charset="2"/>
              <a:buChar char="l"/>
            </a:pPr>
            <a:r>
              <a:rPr lang="zh-CN" altLang="en-US" sz="2400" b="0" kern="0" dirty="0">
                <a:solidFill>
                  <a:srgbClr val="3A68A3"/>
                </a:solidFill>
                <a:latin typeface="Microsoft YaHei" charset="0"/>
                <a:ea typeface="Microsoft YaHei" charset="0"/>
                <a:cs typeface="Microsoft YaHei" charset="0"/>
              </a:rPr>
              <a:t>新语义和结构元素</a:t>
            </a:r>
          </a:p>
        </p:txBody>
      </p:sp>
      <p:sp>
        <p:nvSpPr>
          <p:cNvPr id="9" name="文本框 8"/>
          <p:cNvSpPr txBox="1"/>
          <p:nvPr/>
        </p:nvSpPr>
        <p:spPr>
          <a:xfrm>
            <a:off x="939800" y="1978103"/>
            <a:ext cx="8521700" cy="400110"/>
          </a:xfrm>
          <a:prstGeom prst="rect">
            <a:avLst/>
          </a:prstGeom>
          <a:noFill/>
        </p:spPr>
        <p:txBody>
          <a:bodyPr wrap="square" rtlCol="0">
            <a:spAutoFit/>
          </a:bodyPr>
          <a:lstStyle/>
          <a:p>
            <a:r>
              <a:rPr kumimoji="1" lang="en-US" altLang="zh-CN" sz="2000" dirty="0" smtClean="0">
                <a:latin typeface="Microsoft YaHei" charset="0"/>
                <a:ea typeface="Microsoft YaHei" charset="0"/>
                <a:cs typeface="Microsoft YaHei" charset="0"/>
              </a:rPr>
              <a:t>7.</a:t>
            </a:r>
            <a:r>
              <a:rPr lang="en-US" altLang="zh-CN" sz="2000" dirty="0" smtClean="0">
                <a:latin typeface="Microsoft YaHei" charset="0"/>
                <a:ea typeface="Microsoft YaHei" charset="0"/>
                <a:cs typeface="Microsoft YaHei" charset="0"/>
              </a:rPr>
              <a:t> </a:t>
            </a:r>
            <a:r>
              <a:rPr lang="en-US" altLang="zh-CN" sz="2000" dirty="0">
                <a:solidFill>
                  <a:srgbClr val="C00000"/>
                </a:solidFill>
                <a:latin typeface="Microsoft YaHei" charset="0"/>
                <a:ea typeface="Microsoft YaHei" charset="0"/>
                <a:cs typeface="Microsoft YaHei" charset="0"/>
              </a:rPr>
              <a:t>&lt;mark&gt;</a:t>
            </a:r>
            <a:endParaRPr lang="zh-CN" altLang="en-US" sz="2000" dirty="0" smtClean="0">
              <a:solidFill>
                <a:srgbClr val="C00000"/>
              </a:solidFill>
              <a:latin typeface="Microsoft YaHei" charset="0"/>
              <a:ea typeface="Microsoft YaHei" charset="0"/>
              <a:cs typeface="Microsoft YaHei" charset="0"/>
            </a:endParaRPr>
          </a:p>
        </p:txBody>
      </p:sp>
      <p:sp>
        <p:nvSpPr>
          <p:cNvPr id="10" name="文本框 9"/>
          <p:cNvSpPr txBox="1"/>
          <p:nvPr/>
        </p:nvSpPr>
        <p:spPr>
          <a:xfrm>
            <a:off x="939800" y="2543279"/>
            <a:ext cx="8521700" cy="369332"/>
          </a:xfrm>
          <a:prstGeom prst="rect">
            <a:avLst/>
          </a:prstGeom>
          <a:noFill/>
        </p:spPr>
        <p:txBody>
          <a:bodyPr wrap="square" rtlCol="0">
            <a:spAutoFit/>
          </a:bodyPr>
          <a:lstStyle/>
          <a:p>
            <a:r>
              <a:rPr lang="zh-CN" altLang="en-US" dirty="0">
                <a:latin typeface="Microsoft YaHei" charset="0"/>
                <a:ea typeface="Microsoft YaHei" charset="0"/>
                <a:cs typeface="Microsoft YaHei" charset="0"/>
              </a:rPr>
              <a:t>概述</a:t>
            </a:r>
            <a:r>
              <a:rPr lang="zh-CN" altLang="en-US" dirty="0" smtClean="0">
                <a:latin typeface="Microsoft YaHei" charset="0"/>
                <a:ea typeface="Microsoft YaHei" charset="0"/>
                <a:cs typeface="Microsoft YaHei" charset="0"/>
              </a:rPr>
              <a:t>：</a:t>
            </a:r>
            <a:r>
              <a:rPr lang="en-US" altLang="zh-CN" dirty="0">
                <a:latin typeface="Microsoft YaHei" charset="0"/>
                <a:ea typeface="Microsoft YaHei" charset="0"/>
                <a:cs typeface="Microsoft YaHei" charset="0"/>
              </a:rPr>
              <a:t> &lt;mark&gt; </a:t>
            </a:r>
            <a:r>
              <a:rPr lang="zh-CN" altLang="en-US" dirty="0">
                <a:latin typeface="Microsoft YaHei" charset="0"/>
                <a:ea typeface="Microsoft YaHei" charset="0"/>
                <a:cs typeface="Microsoft YaHei" charset="0"/>
              </a:rPr>
              <a:t>标签定义带有记号的</a:t>
            </a:r>
            <a:r>
              <a:rPr lang="zh-CN" altLang="en-US" dirty="0" smtClean="0">
                <a:latin typeface="Microsoft YaHei" charset="0"/>
                <a:ea typeface="Microsoft YaHei" charset="0"/>
                <a:cs typeface="Microsoft YaHei" charset="0"/>
              </a:rPr>
              <a:t>文本。</a:t>
            </a:r>
          </a:p>
        </p:txBody>
      </p:sp>
      <p:sp>
        <p:nvSpPr>
          <p:cNvPr id="3" name="矩形 2"/>
          <p:cNvSpPr/>
          <p:nvPr/>
        </p:nvSpPr>
        <p:spPr>
          <a:xfrm>
            <a:off x="1761208" y="3306662"/>
            <a:ext cx="7628854" cy="353943"/>
          </a:xfrm>
          <a:prstGeom prst="rect">
            <a:avLst/>
          </a:prstGeom>
        </p:spPr>
        <p:txBody>
          <a:bodyPr wrap="square">
            <a:spAutoFit/>
          </a:bodyPr>
          <a:lstStyle/>
          <a:p>
            <a:r>
              <a:rPr lang="mr-IN" altLang="zh-CN" sz="1700" dirty="0">
                <a:solidFill>
                  <a:srgbClr val="C00000"/>
                </a:solidFill>
                <a:latin typeface="Microsoft YaHei" charset="0"/>
                <a:ea typeface="Microsoft YaHei" charset="0"/>
                <a:cs typeface="Microsoft YaHei" charset="0"/>
              </a:rPr>
              <a:t>&lt;</a:t>
            </a:r>
            <a:r>
              <a:rPr lang="mr-IN" altLang="zh-CN" sz="1700" dirty="0" err="1">
                <a:solidFill>
                  <a:srgbClr val="C00000"/>
                </a:solidFill>
                <a:latin typeface="Microsoft YaHei" charset="0"/>
                <a:ea typeface="Microsoft YaHei" charset="0"/>
                <a:cs typeface="Microsoft YaHei" charset="0"/>
              </a:rPr>
              <a:t>p</a:t>
            </a:r>
            <a:r>
              <a:rPr lang="mr-IN" altLang="zh-CN" sz="1700" dirty="0">
                <a:solidFill>
                  <a:srgbClr val="C00000"/>
                </a:solidFill>
                <a:latin typeface="Microsoft YaHei" charset="0"/>
                <a:ea typeface="Microsoft YaHei" charset="0"/>
                <a:cs typeface="Microsoft YaHei" charset="0"/>
              </a:rPr>
              <a:t>&gt;</a:t>
            </a:r>
            <a:r>
              <a:rPr lang="zh-CN" altLang="mr-IN" sz="1700" dirty="0">
                <a:solidFill>
                  <a:srgbClr val="C00000"/>
                </a:solidFill>
                <a:latin typeface="Microsoft YaHei" charset="0"/>
                <a:ea typeface="Microsoft YaHei" charset="0"/>
                <a:cs typeface="Microsoft YaHei" charset="0"/>
              </a:rPr>
              <a:t>这是一件</a:t>
            </a:r>
            <a:r>
              <a:rPr lang="mr-IN" altLang="zh-CN" sz="1700" dirty="0">
                <a:solidFill>
                  <a:srgbClr val="C00000"/>
                </a:solidFill>
                <a:latin typeface="Microsoft YaHei" charset="0"/>
                <a:ea typeface="Microsoft YaHei" charset="0"/>
                <a:cs typeface="Microsoft YaHei" charset="0"/>
              </a:rPr>
              <a:t>&lt;</a:t>
            </a:r>
            <a:r>
              <a:rPr lang="mr-IN" altLang="zh-CN" sz="1700" dirty="0" err="1">
                <a:solidFill>
                  <a:srgbClr val="C00000"/>
                </a:solidFill>
                <a:latin typeface="Microsoft YaHei" charset="0"/>
                <a:ea typeface="Microsoft YaHei" charset="0"/>
                <a:cs typeface="Microsoft YaHei" charset="0"/>
              </a:rPr>
              <a:t>mark</a:t>
            </a:r>
            <a:r>
              <a:rPr lang="mr-IN" altLang="zh-CN" sz="1700" dirty="0">
                <a:solidFill>
                  <a:srgbClr val="C00000"/>
                </a:solidFill>
                <a:latin typeface="Microsoft YaHei" charset="0"/>
                <a:ea typeface="Microsoft YaHei" charset="0"/>
                <a:cs typeface="Microsoft YaHei" charset="0"/>
              </a:rPr>
              <a:t>&gt;</a:t>
            </a:r>
            <a:r>
              <a:rPr lang="zh-CN" altLang="mr-IN" sz="1700" dirty="0">
                <a:solidFill>
                  <a:srgbClr val="C00000"/>
                </a:solidFill>
                <a:latin typeface="Microsoft YaHei" charset="0"/>
                <a:ea typeface="Microsoft YaHei" charset="0"/>
                <a:cs typeface="Microsoft YaHei" charset="0"/>
              </a:rPr>
              <a:t>很重要</a:t>
            </a:r>
            <a:r>
              <a:rPr lang="mr-IN" altLang="zh-CN" sz="1700" dirty="0">
                <a:solidFill>
                  <a:srgbClr val="C00000"/>
                </a:solidFill>
                <a:latin typeface="Microsoft YaHei" charset="0"/>
                <a:ea typeface="Microsoft YaHei" charset="0"/>
                <a:cs typeface="Microsoft YaHei" charset="0"/>
              </a:rPr>
              <a:t>&lt;/</a:t>
            </a:r>
            <a:r>
              <a:rPr lang="mr-IN" altLang="zh-CN" sz="1700" dirty="0" err="1">
                <a:solidFill>
                  <a:srgbClr val="C00000"/>
                </a:solidFill>
                <a:latin typeface="Microsoft YaHei" charset="0"/>
                <a:ea typeface="Microsoft YaHei" charset="0"/>
                <a:cs typeface="Microsoft YaHei" charset="0"/>
              </a:rPr>
              <a:t>mark</a:t>
            </a:r>
            <a:r>
              <a:rPr lang="mr-IN" altLang="zh-CN" sz="1700" dirty="0">
                <a:solidFill>
                  <a:srgbClr val="C00000"/>
                </a:solidFill>
                <a:latin typeface="Microsoft YaHei" charset="0"/>
                <a:ea typeface="Microsoft YaHei" charset="0"/>
                <a:cs typeface="Microsoft YaHei" charset="0"/>
              </a:rPr>
              <a:t>&gt;</a:t>
            </a:r>
            <a:r>
              <a:rPr lang="zh-CN" altLang="mr-IN" sz="1700" dirty="0">
                <a:solidFill>
                  <a:srgbClr val="C00000"/>
                </a:solidFill>
                <a:latin typeface="Microsoft YaHei" charset="0"/>
                <a:ea typeface="Microsoft YaHei" charset="0"/>
                <a:cs typeface="Microsoft YaHei" charset="0"/>
              </a:rPr>
              <a:t>的事情</a:t>
            </a:r>
            <a:r>
              <a:rPr lang="mr-IN" altLang="zh-CN" sz="1700" dirty="0">
                <a:solidFill>
                  <a:srgbClr val="C00000"/>
                </a:solidFill>
                <a:latin typeface="Microsoft YaHei" charset="0"/>
                <a:ea typeface="Microsoft YaHei" charset="0"/>
                <a:cs typeface="Microsoft YaHei" charset="0"/>
              </a:rPr>
              <a:t>!!!&lt;/</a:t>
            </a:r>
            <a:r>
              <a:rPr lang="mr-IN" altLang="zh-CN" sz="1700" dirty="0" err="1">
                <a:solidFill>
                  <a:srgbClr val="C00000"/>
                </a:solidFill>
                <a:latin typeface="Microsoft YaHei" charset="0"/>
                <a:ea typeface="Microsoft YaHei" charset="0"/>
                <a:cs typeface="Microsoft YaHei" charset="0"/>
              </a:rPr>
              <a:t>p</a:t>
            </a:r>
            <a:r>
              <a:rPr lang="mr-IN" altLang="zh-CN" sz="1700" dirty="0">
                <a:solidFill>
                  <a:srgbClr val="C00000"/>
                </a:solidFill>
                <a:latin typeface="Microsoft YaHei" charset="0"/>
                <a:ea typeface="Microsoft YaHei" charset="0"/>
                <a:cs typeface="Microsoft YaHei" charset="0"/>
              </a:rPr>
              <a:t>&gt;</a:t>
            </a:r>
            <a:endParaRPr lang="en-US" altLang="zh-CN" sz="1700" dirty="0">
              <a:solidFill>
                <a:srgbClr val="C00000"/>
              </a:solidFill>
              <a:latin typeface="Microsoft YaHei" charset="0"/>
              <a:ea typeface="Microsoft YaHei" charset="0"/>
              <a:cs typeface="Microsoft YaHei" charset="0"/>
            </a:endParaRPr>
          </a:p>
        </p:txBody>
      </p:sp>
      <p:sp>
        <p:nvSpPr>
          <p:cNvPr id="4" name="矩形 3"/>
          <p:cNvSpPr/>
          <p:nvPr/>
        </p:nvSpPr>
        <p:spPr>
          <a:xfrm>
            <a:off x="939799" y="3295323"/>
            <a:ext cx="877163" cy="369332"/>
          </a:xfrm>
          <a:prstGeom prst="rect">
            <a:avLst/>
          </a:prstGeom>
        </p:spPr>
        <p:txBody>
          <a:bodyPr wrap="none">
            <a:spAutoFit/>
          </a:bodyPr>
          <a:lstStyle/>
          <a:p>
            <a:r>
              <a:rPr lang="zh-CN" altLang="en-US" dirty="0" smtClean="0">
                <a:latin typeface="Microsoft YaHei" charset="0"/>
                <a:ea typeface="Microsoft YaHei" charset="0"/>
                <a:cs typeface="Microsoft YaHei" charset="0"/>
              </a:rPr>
              <a:t>示例：</a:t>
            </a:r>
            <a:endParaRPr lang="zh-CN" altLang="en-US" dirty="0">
              <a:latin typeface="Microsoft YaHei" charset="0"/>
              <a:ea typeface="Microsoft YaHei" charset="0"/>
              <a:cs typeface="Microsoft YaHei" charset="0"/>
            </a:endParaRPr>
          </a:p>
        </p:txBody>
      </p:sp>
      <p:sp>
        <p:nvSpPr>
          <p:cNvPr id="13" name="矩形 12"/>
          <p:cNvSpPr/>
          <p:nvPr/>
        </p:nvSpPr>
        <p:spPr>
          <a:xfrm>
            <a:off x="1761208" y="3295323"/>
            <a:ext cx="5363492" cy="365282"/>
          </a:xfrm>
          <a:prstGeom prst="rect">
            <a:avLst/>
          </a:prstGeom>
          <a:noFill/>
          <a:ln w="254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2" name="图片 1"/>
          <p:cNvPicPr>
            <a:picLocks noChangeAspect="1"/>
          </p:cNvPicPr>
          <p:nvPr/>
        </p:nvPicPr>
        <p:blipFill>
          <a:blip r:embed="rId4"/>
          <a:stretch>
            <a:fillRect/>
          </a:stretch>
        </p:blipFill>
        <p:spPr>
          <a:xfrm>
            <a:off x="1761208" y="4059318"/>
            <a:ext cx="5994400" cy="1193800"/>
          </a:xfrm>
          <a:prstGeom prst="rect">
            <a:avLst/>
          </a:prstGeom>
        </p:spPr>
      </p:pic>
      <p:sp>
        <p:nvSpPr>
          <p:cNvPr id="11" name="矩形 10"/>
          <p:cNvSpPr/>
          <p:nvPr/>
        </p:nvSpPr>
        <p:spPr>
          <a:xfrm>
            <a:off x="939799" y="4397099"/>
            <a:ext cx="877163" cy="369332"/>
          </a:xfrm>
          <a:prstGeom prst="rect">
            <a:avLst/>
          </a:prstGeom>
        </p:spPr>
        <p:txBody>
          <a:bodyPr wrap="none">
            <a:spAutoFit/>
          </a:bodyPr>
          <a:lstStyle/>
          <a:p>
            <a:r>
              <a:rPr lang="zh-CN" altLang="en-US" dirty="0" smtClean="0">
                <a:latin typeface="Microsoft YaHei" charset="0"/>
                <a:ea typeface="Microsoft YaHei" charset="0"/>
                <a:cs typeface="Microsoft YaHei" charset="0"/>
              </a:rPr>
              <a:t>效果：</a:t>
            </a:r>
            <a:endParaRPr lang="zh-CN" altLang="en-US" dirty="0">
              <a:latin typeface="Microsoft YaHei" charset="0"/>
              <a:ea typeface="Microsoft YaHei" charset="0"/>
              <a:cs typeface="Microsoft YaHei" charset="0"/>
            </a:endParaRPr>
          </a:p>
        </p:txBody>
      </p:sp>
    </p:spTree>
    <p:extLst>
      <p:ext uri="{BB962C8B-B14F-4D97-AF65-F5344CB8AC3E}">
        <p14:creationId xmlns:p14="http://schemas.microsoft.com/office/powerpoint/2010/main" val="1274897192"/>
      </p:ext>
    </p:extLst>
  </p:cSld>
  <p:clrMapOvr>
    <a:masterClrMapping/>
  </p:clrMapOvr>
  <p:transition spd="med"/>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blipFill rotWithShape="1">
          <a:blip r:embed="rId3"/>
          <a:srcRect/>
          <a:stretch>
            <a:fillRect/>
          </a:stretch>
        </a:blipFill>
        <a:effectLst/>
      </p:bgPr>
    </p:bg>
    <p:spTree>
      <p:nvGrpSpPr>
        <p:cNvPr id="1" name=""/>
        <p:cNvGrpSpPr/>
        <p:nvPr/>
      </p:nvGrpSpPr>
      <p:grpSpPr>
        <a:xfrm>
          <a:off x="0" y="0"/>
          <a:ext cx="0" cy="0"/>
          <a:chOff x="0" y="0"/>
          <a:chExt cx="0" cy="0"/>
        </a:xfrm>
      </p:grpSpPr>
      <p:sp>
        <p:nvSpPr>
          <p:cNvPr id="6" name="文本框 5"/>
          <p:cNvSpPr txBox="1"/>
          <p:nvPr/>
        </p:nvSpPr>
        <p:spPr>
          <a:xfrm>
            <a:off x="720000" y="36000"/>
            <a:ext cx="3230372" cy="584775"/>
          </a:xfrm>
          <a:prstGeom prst="rect">
            <a:avLst/>
          </a:prstGeom>
          <a:noFill/>
        </p:spPr>
        <p:txBody>
          <a:bodyPr wrap="none" rtlCol="0">
            <a:spAutoFit/>
          </a:bodyPr>
          <a:lstStyle/>
          <a:p>
            <a:r>
              <a:rPr lang="en-US" altLang="zh-CN" sz="3200" dirty="0">
                <a:solidFill>
                  <a:prstClr val="white"/>
                </a:solidFill>
                <a:latin typeface="Microsoft YaHei" charset="0"/>
                <a:ea typeface="Microsoft YaHei" charset="0"/>
                <a:cs typeface="Microsoft YaHei" charset="0"/>
              </a:rPr>
              <a:t>HTML5</a:t>
            </a:r>
            <a:r>
              <a:rPr lang="zh-CN" altLang="en-US" sz="3200" dirty="0">
                <a:solidFill>
                  <a:prstClr val="white"/>
                </a:solidFill>
                <a:latin typeface="Microsoft YaHei" charset="0"/>
                <a:ea typeface="Microsoft YaHei" charset="0"/>
                <a:cs typeface="Microsoft YaHei" charset="0"/>
              </a:rPr>
              <a:t>新增标签</a:t>
            </a:r>
          </a:p>
        </p:txBody>
      </p:sp>
      <p:sp>
        <p:nvSpPr>
          <p:cNvPr id="7" name="为什么要使用盒模型："/>
          <p:cNvSpPr/>
          <p:nvPr/>
        </p:nvSpPr>
        <p:spPr>
          <a:xfrm>
            <a:off x="720000" y="1080000"/>
            <a:ext cx="669410" cy="64632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571500" indent="-571500" hangingPunct="0">
              <a:buFont typeface="Wingdings" charset="2"/>
              <a:buChar char="l"/>
            </a:pPr>
            <a:endParaRPr lang="zh-CN" altLang="en-US" sz="3600" kern="0" dirty="0">
              <a:solidFill>
                <a:srgbClr val="3A68A3"/>
              </a:solidFill>
            </a:endParaRPr>
          </a:p>
        </p:txBody>
      </p:sp>
      <p:sp>
        <p:nvSpPr>
          <p:cNvPr id="8" name="为什么要使用盒模型："/>
          <p:cNvSpPr/>
          <p:nvPr/>
        </p:nvSpPr>
        <p:spPr>
          <a:xfrm>
            <a:off x="762576" y="1014730"/>
            <a:ext cx="2900790" cy="46166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342900" lvl="0" indent="-342900" hangingPunct="0">
              <a:buFont typeface="Wingdings" charset="2"/>
              <a:buChar char="l"/>
            </a:pPr>
            <a:r>
              <a:rPr lang="zh-CN" altLang="en-US" sz="2400" b="0" kern="0" dirty="0">
                <a:solidFill>
                  <a:srgbClr val="3A68A3"/>
                </a:solidFill>
                <a:latin typeface="Microsoft YaHei" charset="0"/>
                <a:ea typeface="Microsoft YaHei" charset="0"/>
                <a:cs typeface="Microsoft YaHei" charset="0"/>
              </a:rPr>
              <a:t>新语义和结构元素</a:t>
            </a:r>
          </a:p>
        </p:txBody>
      </p:sp>
      <p:sp>
        <p:nvSpPr>
          <p:cNvPr id="9" name="文本框 8"/>
          <p:cNvSpPr txBox="1"/>
          <p:nvPr/>
        </p:nvSpPr>
        <p:spPr>
          <a:xfrm>
            <a:off x="939800" y="1978103"/>
            <a:ext cx="8521700" cy="400110"/>
          </a:xfrm>
          <a:prstGeom prst="rect">
            <a:avLst/>
          </a:prstGeom>
          <a:noFill/>
        </p:spPr>
        <p:txBody>
          <a:bodyPr wrap="square" rtlCol="0">
            <a:spAutoFit/>
          </a:bodyPr>
          <a:lstStyle/>
          <a:p>
            <a:r>
              <a:rPr kumimoji="1" lang="en-US" altLang="zh-CN" sz="2000" dirty="0" smtClean="0">
                <a:latin typeface="Microsoft YaHei" charset="0"/>
                <a:ea typeface="Microsoft YaHei" charset="0"/>
                <a:cs typeface="Microsoft YaHei" charset="0"/>
              </a:rPr>
              <a:t>8.</a:t>
            </a:r>
            <a:r>
              <a:rPr lang="en-US" altLang="zh-CN" sz="2000" dirty="0" smtClean="0">
                <a:latin typeface="Microsoft YaHei" charset="0"/>
                <a:ea typeface="Microsoft YaHei" charset="0"/>
                <a:cs typeface="Microsoft YaHei" charset="0"/>
              </a:rPr>
              <a:t> </a:t>
            </a:r>
            <a:r>
              <a:rPr lang="en-US" altLang="zh-CN" sz="2000" dirty="0">
                <a:solidFill>
                  <a:srgbClr val="C00000"/>
                </a:solidFill>
                <a:latin typeface="Microsoft YaHei" charset="0"/>
                <a:ea typeface="Microsoft YaHei" charset="0"/>
                <a:cs typeface="Microsoft YaHei" charset="0"/>
              </a:rPr>
              <a:t>&lt;meter&gt;</a:t>
            </a:r>
            <a:endParaRPr lang="zh-CN" altLang="en-US" sz="2000" dirty="0" smtClean="0">
              <a:solidFill>
                <a:srgbClr val="C00000"/>
              </a:solidFill>
              <a:latin typeface="Microsoft YaHei" charset="0"/>
              <a:ea typeface="Microsoft YaHei" charset="0"/>
              <a:cs typeface="Microsoft YaHei" charset="0"/>
            </a:endParaRPr>
          </a:p>
        </p:txBody>
      </p:sp>
      <p:sp>
        <p:nvSpPr>
          <p:cNvPr id="10" name="文本框 9"/>
          <p:cNvSpPr txBox="1"/>
          <p:nvPr/>
        </p:nvSpPr>
        <p:spPr>
          <a:xfrm>
            <a:off x="939800" y="2543279"/>
            <a:ext cx="8521700" cy="369332"/>
          </a:xfrm>
          <a:prstGeom prst="rect">
            <a:avLst/>
          </a:prstGeom>
          <a:noFill/>
        </p:spPr>
        <p:txBody>
          <a:bodyPr wrap="square" rtlCol="0">
            <a:spAutoFit/>
          </a:bodyPr>
          <a:lstStyle/>
          <a:p>
            <a:r>
              <a:rPr lang="zh-CN" altLang="en-US" dirty="0">
                <a:latin typeface="Microsoft YaHei" charset="0"/>
                <a:ea typeface="Microsoft YaHei" charset="0"/>
                <a:cs typeface="Microsoft YaHei" charset="0"/>
              </a:rPr>
              <a:t>概述</a:t>
            </a:r>
            <a:r>
              <a:rPr lang="zh-CN" altLang="en-US" dirty="0" smtClean="0">
                <a:latin typeface="Microsoft YaHei" charset="0"/>
                <a:ea typeface="Microsoft YaHei" charset="0"/>
                <a:cs typeface="Microsoft YaHei" charset="0"/>
              </a:rPr>
              <a:t>：</a:t>
            </a:r>
            <a:r>
              <a:rPr lang="en-US" altLang="zh-CN" dirty="0">
                <a:latin typeface="Microsoft YaHei" charset="0"/>
                <a:ea typeface="Microsoft YaHei" charset="0"/>
                <a:cs typeface="Microsoft YaHei" charset="0"/>
              </a:rPr>
              <a:t> &lt;meter&gt; </a:t>
            </a:r>
            <a:r>
              <a:rPr lang="zh-CN" altLang="en-US" dirty="0">
                <a:latin typeface="Microsoft YaHei" charset="0"/>
                <a:ea typeface="Microsoft YaHei" charset="0"/>
                <a:cs typeface="Microsoft YaHei" charset="0"/>
              </a:rPr>
              <a:t>标签定义度量衡。仅用于已知最大和最小值的</a:t>
            </a:r>
            <a:r>
              <a:rPr lang="zh-CN" altLang="en-US" dirty="0" smtClean="0">
                <a:latin typeface="Microsoft YaHei" charset="0"/>
                <a:ea typeface="Microsoft YaHei" charset="0"/>
                <a:cs typeface="Microsoft YaHei" charset="0"/>
              </a:rPr>
              <a:t>度量</a:t>
            </a:r>
            <a:r>
              <a:rPr lang="zh-CN" altLang="en-US" dirty="0">
                <a:latin typeface="Microsoft YaHei" charset="0"/>
                <a:ea typeface="Microsoft YaHei" charset="0"/>
                <a:cs typeface="Microsoft YaHei" charset="0"/>
              </a:rPr>
              <a:t> </a:t>
            </a:r>
            <a:r>
              <a:rPr lang="zh-CN" altLang="en-US" dirty="0" smtClean="0">
                <a:latin typeface="Microsoft YaHei" charset="0"/>
                <a:ea typeface="Microsoft YaHei" charset="0"/>
                <a:cs typeface="Microsoft YaHei" charset="0"/>
              </a:rPr>
              <a:t>。</a:t>
            </a:r>
          </a:p>
        </p:txBody>
      </p:sp>
      <p:sp>
        <p:nvSpPr>
          <p:cNvPr id="3" name="矩形 2"/>
          <p:cNvSpPr/>
          <p:nvPr/>
        </p:nvSpPr>
        <p:spPr>
          <a:xfrm>
            <a:off x="1761208" y="3306662"/>
            <a:ext cx="7628854" cy="1923604"/>
          </a:xfrm>
          <a:prstGeom prst="rect">
            <a:avLst/>
          </a:prstGeom>
        </p:spPr>
        <p:txBody>
          <a:bodyPr wrap="square">
            <a:spAutoFit/>
          </a:bodyPr>
          <a:lstStyle/>
          <a:p>
            <a:r>
              <a:rPr lang="mr-IN" altLang="zh-CN" sz="1700" dirty="0">
                <a:solidFill>
                  <a:srgbClr val="C00000"/>
                </a:solidFill>
                <a:latin typeface="Microsoft YaHei" charset="0"/>
                <a:ea typeface="Microsoft YaHei" charset="0"/>
                <a:cs typeface="Microsoft YaHei" charset="0"/>
              </a:rPr>
              <a:t>&lt;</a:t>
            </a:r>
            <a:r>
              <a:rPr lang="mr-IN" altLang="zh-CN" sz="1700" dirty="0" err="1">
                <a:solidFill>
                  <a:srgbClr val="C00000"/>
                </a:solidFill>
                <a:latin typeface="Microsoft YaHei" charset="0"/>
                <a:ea typeface="Microsoft YaHei" charset="0"/>
                <a:cs typeface="Microsoft YaHei" charset="0"/>
              </a:rPr>
              <a:t>p</a:t>
            </a:r>
            <a:r>
              <a:rPr lang="mr-IN" altLang="zh-CN" sz="1700" dirty="0">
                <a:solidFill>
                  <a:srgbClr val="C00000"/>
                </a:solidFill>
                <a:latin typeface="Microsoft YaHei" charset="0"/>
                <a:ea typeface="Microsoft YaHei" charset="0"/>
                <a:cs typeface="Microsoft YaHei" charset="0"/>
              </a:rPr>
              <a:t>&gt;</a:t>
            </a:r>
            <a:r>
              <a:rPr lang="zh-CN" altLang="mr-IN" sz="1700" dirty="0">
                <a:solidFill>
                  <a:srgbClr val="C00000"/>
                </a:solidFill>
                <a:latin typeface="Microsoft YaHei" charset="0"/>
                <a:ea typeface="Microsoft YaHei" charset="0"/>
                <a:cs typeface="Microsoft YaHei" charset="0"/>
              </a:rPr>
              <a:t>展示给定的数据范围：</a:t>
            </a:r>
            <a:r>
              <a:rPr lang="mr-IN" altLang="zh-CN" sz="1700" dirty="0">
                <a:solidFill>
                  <a:srgbClr val="C00000"/>
                </a:solidFill>
                <a:latin typeface="Microsoft YaHei" charset="0"/>
                <a:ea typeface="Microsoft YaHei" charset="0"/>
                <a:cs typeface="Microsoft YaHei" charset="0"/>
              </a:rPr>
              <a:t>&lt;/</a:t>
            </a:r>
            <a:r>
              <a:rPr lang="mr-IN" altLang="zh-CN" sz="1700" dirty="0" err="1">
                <a:solidFill>
                  <a:srgbClr val="C00000"/>
                </a:solidFill>
                <a:latin typeface="Microsoft YaHei" charset="0"/>
                <a:ea typeface="Microsoft YaHei" charset="0"/>
                <a:cs typeface="Microsoft YaHei" charset="0"/>
              </a:rPr>
              <a:t>p</a:t>
            </a:r>
            <a:r>
              <a:rPr lang="mr-IN" altLang="zh-CN" sz="1700" dirty="0">
                <a:solidFill>
                  <a:srgbClr val="C00000"/>
                </a:solidFill>
                <a:latin typeface="Microsoft YaHei" charset="0"/>
                <a:ea typeface="Microsoft YaHei" charset="0"/>
                <a:cs typeface="Microsoft YaHei" charset="0"/>
              </a:rPr>
              <a:t>&gt;</a:t>
            </a:r>
          </a:p>
          <a:p>
            <a:r>
              <a:rPr lang="mr-IN" altLang="zh-CN" sz="1700" dirty="0">
                <a:solidFill>
                  <a:srgbClr val="C00000"/>
                </a:solidFill>
                <a:latin typeface="Microsoft YaHei" charset="0"/>
                <a:ea typeface="Microsoft YaHei" charset="0"/>
                <a:cs typeface="Microsoft YaHei" charset="0"/>
              </a:rPr>
              <a:t>&lt;</a:t>
            </a:r>
            <a:r>
              <a:rPr lang="mr-IN" altLang="zh-CN" sz="1700" dirty="0" err="1">
                <a:solidFill>
                  <a:srgbClr val="C00000"/>
                </a:solidFill>
                <a:latin typeface="Microsoft YaHei" charset="0"/>
                <a:ea typeface="Microsoft YaHei" charset="0"/>
                <a:cs typeface="Microsoft YaHei" charset="0"/>
              </a:rPr>
              <a:t>p</a:t>
            </a:r>
            <a:r>
              <a:rPr lang="mr-IN" altLang="zh-CN" sz="1700" dirty="0">
                <a:solidFill>
                  <a:srgbClr val="C00000"/>
                </a:solidFill>
                <a:latin typeface="Microsoft YaHei" charset="0"/>
                <a:ea typeface="Microsoft YaHei" charset="0"/>
                <a:cs typeface="Microsoft YaHei" charset="0"/>
              </a:rPr>
              <a:t>&gt;</a:t>
            </a:r>
            <a:r>
              <a:rPr lang="zh-CN" altLang="mr-IN" sz="1700" dirty="0">
                <a:solidFill>
                  <a:srgbClr val="C00000"/>
                </a:solidFill>
                <a:latin typeface="Microsoft YaHei" charset="0"/>
                <a:ea typeface="Microsoft YaHei" charset="0"/>
                <a:cs typeface="Microsoft YaHei" charset="0"/>
              </a:rPr>
              <a:t>张三的分数</a:t>
            </a:r>
            <a:r>
              <a:rPr lang="mr-IN" altLang="zh-CN" sz="1700" dirty="0">
                <a:solidFill>
                  <a:srgbClr val="C00000"/>
                </a:solidFill>
                <a:latin typeface="Microsoft YaHei" charset="0"/>
                <a:ea typeface="Microsoft YaHei" charset="0"/>
                <a:cs typeface="Microsoft YaHei" charset="0"/>
              </a:rPr>
              <a:t>: &lt;</a:t>
            </a:r>
            <a:r>
              <a:rPr lang="mr-IN" altLang="zh-CN" sz="1700" dirty="0" err="1">
                <a:solidFill>
                  <a:srgbClr val="C00000"/>
                </a:solidFill>
                <a:latin typeface="Microsoft YaHei" charset="0"/>
                <a:ea typeface="Microsoft YaHei" charset="0"/>
                <a:cs typeface="Microsoft YaHei" charset="0"/>
              </a:rPr>
              <a:t>meter</a:t>
            </a:r>
            <a:r>
              <a:rPr lang="mr-IN" altLang="zh-CN" sz="1700" dirty="0">
                <a:solidFill>
                  <a:srgbClr val="C00000"/>
                </a:solidFill>
                <a:latin typeface="Microsoft YaHei" charset="0"/>
                <a:ea typeface="Microsoft YaHei" charset="0"/>
                <a:cs typeface="Microsoft YaHei" charset="0"/>
              </a:rPr>
              <a:t> </a:t>
            </a:r>
            <a:r>
              <a:rPr lang="mr-IN" altLang="zh-CN" sz="1700" dirty="0" err="1">
                <a:solidFill>
                  <a:srgbClr val="C00000"/>
                </a:solidFill>
                <a:latin typeface="Microsoft YaHei" charset="0"/>
                <a:ea typeface="Microsoft YaHei" charset="0"/>
                <a:cs typeface="Microsoft YaHei" charset="0"/>
              </a:rPr>
              <a:t>min</a:t>
            </a:r>
            <a:r>
              <a:rPr lang="mr-IN" altLang="zh-CN" sz="1700" dirty="0">
                <a:solidFill>
                  <a:srgbClr val="C00000"/>
                </a:solidFill>
                <a:latin typeface="Microsoft YaHei" charset="0"/>
                <a:ea typeface="Microsoft YaHei" charset="0"/>
                <a:cs typeface="Microsoft YaHei" charset="0"/>
              </a:rPr>
              <a:t>="0" </a:t>
            </a:r>
            <a:r>
              <a:rPr lang="mr-IN" altLang="zh-CN" sz="1700" dirty="0" err="1">
                <a:solidFill>
                  <a:srgbClr val="C00000"/>
                </a:solidFill>
                <a:latin typeface="Microsoft YaHei" charset="0"/>
                <a:ea typeface="Microsoft YaHei" charset="0"/>
                <a:cs typeface="Microsoft YaHei" charset="0"/>
              </a:rPr>
              <a:t>low</a:t>
            </a:r>
            <a:r>
              <a:rPr lang="mr-IN" altLang="zh-CN" sz="1700" dirty="0">
                <a:solidFill>
                  <a:srgbClr val="C00000"/>
                </a:solidFill>
                <a:latin typeface="Microsoft YaHei" charset="0"/>
                <a:ea typeface="Microsoft YaHei" charset="0"/>
                <a:cs typeface="Microsoft YaHei" charset="0"/>
              </a:rPr>
              <a:t>="40" </a:t>
            </a:r>
            <a:r>
              <a:rPr lang="mr-IN" altLang="zh-CN" sz="1700" dirty="0" err="1">
                <a:solidFill>
                  <a:srgbClr val="C00000"/>
                </a:solidFill>
                <a:latin typeface="Microsoft YaHei" charset="0"/>
                <a:ea typeface="Microsoft YaHei" charset="0"/>
                <a:cs typeface="Microsoft YaHei" charset="0"/>
              </a:rPr>
              <a:t>high</a:t>
            </a:r>
            <a:r>
              <a:rPr lang="mr-IN" altLang="zh-CN" sz="1700" dirty="0">
                <a:solidFill>
                  <a:srgbClr val="C00000"/>
                </a:solidFill>
                <a:latin typeface="Microsoft YaHei" charset="0"/>
                <a:ea typeface="Microsoft YaHei" charset="0"/>
                <a:cs typeface="Microsoft YaHei" charset="0"/>
              </a:rPr>
              <a:t>="90" </a:t>
            </a:r>
            <a:r>
              <a:rPr lang="mr-IN" altLang="zh-CN" sz="1700" dirty="0" err="1">
                <a:solidFill>
                  <a:srgbClr val="C00000"/>
                </a:solidFill>
                <a:latin typeface="Microsoft YaHei" charset="0"/>
                <a:ea typeface="Microsoft YaHei" charset="0"/>
                <a:cs typeface="Microsoft YaHei" charset="0"/>
              </a:rPr>
              <a:t>max</a:t>
            </a:r>
            <a:r>
              <a:rPr lang="mr-IN" altLang="zh-CN" sz="1700" dirty="0">
                <a:solidFill>
                  <a:srgbClr val="C00000"/>
                </a:solidFill>
                <a:latin typeface="Microsoft YaHei" charset="0"/>
                <a:ea typeface="Microsoft YaHei" charset="0"/>
                <a:cs typeface="Microsoft YaHei" charset="0"/>
              </a:rPr>
              <a:t>="100" </a:t>
            </a:r>
            <a:r>
              <a:rPr lang="mr-IN" altLang="zh-CN" sz="1700" dirty="0" err="1">
                <a:solidFill>
                  <a:srgbClr val="C00000"/>
                </a:solidFill>
                <a:latin typeface="Microsoft YaHei" charset="0"/>
                <a:ea typeface="Microsoft YaHei" charset="0"/>
                <a:cs typeface="Microsoft YaHei" charset="0"/>
              </a:rPr>
              <a:t>value</a:t>
            </a:r>
            <a:r>
              <a:rPr lang="mr-IN" altLang="zh-CN" sz="1700" dirty="0">
                <a:solidFill>
                  <a:srgbClr val="C00000"/>
                </a:solidFill>
                <a:latin typeface="Microsoft YaHei" charset="0"/>
                <a:ea typeface="Microsoft YaHei" charset="0"/>
                <a:cs typeface="Microsoft YaHei" charset="0"/>
              </a:rPr>
              <a:t>="95"&gt;&lt;/</a:t>
            </a:r>
            <a:r>
              <a:rPr lang="mr-IN" altLang="zh-CN" sz="1700" dirty="0" err="1">
                <a:solidFill>
                  <a:srgbClr val="C00000"/>
                </a:solidFill>
                <a:latin typeface="Microsoft YaHei" charset="0"/>
                <a:ea typeface="Microsoft YaHei" charset="0"/>
                <a:cs typeface="Microsoft YaHei" charset="0"/>
              </a:rPr>
              <a:t>meter</a:t>
            </a:r>
            <a:r>
              <a:rPr lang="mr-IN" altLang="zh-CN" sz="1700" dirty="0">
                <a:solidFill>
                  <a:srgbClr val="C00000"/>
                </a:solidFill>
                <a:latin typeface="Microsoft YaHei" charset="0"/>
                <a:ea typeface="Microsoft YaHei" charset="0"/>
                <a:cs typeface="Microsoft YaHei" charset="0"/>
              </a:rPr>
              <a:t>&gt;&lt;/</a:t>
            </a:r>
            <a:r>
              <a:rPr lang="mr-IN" altLang="zh-CN" sz="1700" dirty="0" err="1">
                <a:solidFill>
                  <a:srgbClr val="C00000"/>
                </a:solidFill>
                <a:latin typeface="Microsoft YaHei" charset="0"/>
                <a:ea typeface="Microsoft YaHei" charset="0"/>
                <a:cs typeface="Microsoft YaHei" charset="0"/>
              </a:rPr>
              <a:t>p</a:t>
            </a:r>
            <a:r>
              <a:rPr lang="mr-IN" altLang="zh-CN" sz="1700" dirty="0">
                <a:solidFill>
                  <a:srgbClr val="C00000"/>
                </a:solidFill>
                <a:latin typeface="Microsoft YaHei" charset="0"/>
                <a:ea typeface="Microsoft YaHei" charset="0"/>
                <a:cs typeface="Microsoft YaHei" charset="0"/>
              </a:rPr>
              <a:t>&gt;</a:t>
            </a:r>
          </a:p>
          <a:p>
            <a:r>
              <a:rPr lang="mr-IN" altLang="zh-CN" sz="1700" dirty="0">
                <a:solidFill>
                  <a:srgbClr val="C00000"/>
                </a:solidFill>
                <a:latin typeface="Microsoft YaHei" charset="0"/>
                <a:ea typeface="Microsoft YaHei" charset="0"/>
                <a:cs typeface="Microsoft YaHei" charset="0"/>
              </a:rPr>
              <a:t>&lt;</a:t>
            </a:r>
            <a:r>
              <a:rPr lang="mr-IN" altLang="zh-CN" sz="1700" dirty="0" err="1">
                <a:solidFill>
                  <a:srgbClr val="C00000"/>
                </a:solidFill>
                <a:latin typeface="Microsoft YaHei" charset="0"/>
                <a:ea typeface="Microsoft YaHei" charset="0"/>
                <a:cs typeface="Microsoft YaHei" charset="0"/>
              </a:rPr>
              <a:t>p</a:t>
            </a:r>
            <a:r>
              <a:rPr lang="mr-IN" altLang="zh-CN" sz="1700" dirty="0">
                <a:solidFill>
                  <a:srgbClr val="C00000"/>
                </a:solidFill>
                <a:latin typeface="Microsoft YaHei" charset="0"/>
                <a:ea typeface="Microsoft YaHei" charset="0"/>
                <a:cs typeface="Microsoft YaHei" charset="0"/>
              </a:rPr>
              <a:t>&gt;</a:t>
            </a:r>
            <a:r>
              <a:rPr lang="zh-CN" altLang="mr-IN" sz="1700" dirty="0">
                <a:solidFill>
                  <a:srgbClr val="C00000"/>
                </a:solidFill>
                <a:latin typeface="Microsoft YaHei" charset="0"/>
                <a:ea typeface="Microsoft YaHei" charset="0"/>
                <a:cs typeface="Microsoft YaHei" charset="0"/>
              </a:rPr>
              <a:t>李四的分数</a:t>
            </a:r>
            <a:r>
              <a:rPr lang="mr-IN" altLang="zh-CN" sz="1700" dirty="0">
                <a:solidFill>
                  <a:srgbClr val="C00000"/>
                </a:solidFill>
                <a:latin typeface="Microsoft YaHei" charset="0"/>
                <a:ea typeface="Microsoft YaHei" charset="0"/>
                <a:cs typeface="Microsoft YaHei" charset="0"/>
              </a:rPr>
              <a:t>: &lt;</a:t>
            </a:r>
            <a:r>
              <a:rPr lang="mr-IN" altLang="zh-CN" sz="1700" dirty="0" err="1">
                <a:solidFill>
                  <a:srgbClr val="C00000"/>
                </a:solidFill>
                <a:latin typeface="Microsoft YaHei" charset="0"/>
                <a:ea typeface="Microsoft YaHei" charset="0"/>
                <a:cs typeface="Microsoft YaHei" charset="0"/>
              </a:rPr>
              <a:t>meter</a:t>
            </a:r>
            <a:r>
              <a:rPr lang="mr-IN" altLang="zh-CN" sz="1700" dirty="0">
                <a:solidFill>
                  <a:srgbClr val="C00000"/>
                </a:solidFill>
                <a:latin typeface="Microsoft YaHei" charset="0"/>
                <a:ea typeface="Microsoft YaHei" charset="0"/>
                <a:cs typeface="Microsoft YaHei" charset="0"/>
              </a:rPr>
              <a:t> </a:t>
            </a:r>
            <a:r>
              <a:rPr lang="mr-IN" altLang="zh-CN" sz="1700" dirty="0" err="1">
                <a:solidFill>
                  <a:srgbClr val="C00000"/>
                </a:solidFill>
                <a:latin typeface="Microsoft YaHei" charset="0"/>
                <a:ea typeface="Microsoft YaHei" charset="0"/>
                <a:cs typeface="Microsoft YaHei" charset="0"/>
              </a:rPr>
              <a:t>min</a:t>
            </a:r>
            <a:r>
              <a:rPr lang="mr-IN" altLang="zh-CN" sz="1700" dirty="0">
                <a:solidFill>
                  <a:srgbClr val="C00000"/>
                </a:solidFill>
                <a:latin typeface="Microsoft YaHei" charset="0"/>
                <a:ea typeface="Microsoft YaHei" charset="0"/>
                <a:cs typeface="Microsoft YaHei" charset="0"/>
              </a:rPr>
              <a:t>="0" </a:t>
            </a:r>
            <a:r>
              <a:rPr lang="mr-IN" altLang="zh-CN" sz="1700" dirty="0" err="1">
                <a:solidFill>
                  <a:srgbClr val="C00000"/>
                </a:solidFill>
                <a:latin typeface="Microsoft YaHei" charset="0"/>
                <a:ea typeface="Microsoft YaHei" charset="0"/>
                <a:cs typeface="Microsoft YaHei" charset="0"/>
              </a:rPr>
              <a:t>low</a:t>
            </a:r>
            <a:r>
              <a:rPr lang="mr-IN" altLang="zh-CN" sz="1700" dirty="0">
                <a:solidFill>
                  <a:srgbClr val="C00000"/>
                </a:solidFill>
                <a:latin typeface="Microsoft YaHei" charset="0"/>
                <a:ea typeface="Microsoft YaHei" charset="0"/>
                <a:cs typeface="Microsoft YaHei" charset="0"/>
              </a:rPr>
              <a:t>="40" </a:t>
            </a:r>
            <a:r>
              <a:rPr lang="mr-IN" altLang="zh-CN" sz="1700" dirty="0" err="1">
                <a:solidFill>
                  <a:srgbClr val="C00000"/>
                </a:solidFill>
                <a:latin typeface="Microsoft YaHei" charset="0"/>
                <a:ea typeface="Microsoft YaHei" charset="0"/>
                <a:cs typeface="Microsoft YaHei" charset="0"/>
              </a:rPr>
              <a:t>high</a:t>
            </a:r>
            <a:r>
              <a:rPr lang="mr-IN" altLang="zh-CN" sz="1700" dirty="0">
                <a:solidFill>
                  <a:srgbClr val="C00000"/>
                </a:solidFill>
                <a:latin typeface="Microsoft YaHei" charset="0"/>
                <a:ea typeface="Microsoft YaHei" charset="0"/>
                <a:cs typeface="Microsoft YaHei" charset="0"/>
              </a:rPr>
              <a:t>="90" </a:t>
            </a:r>
            <a:r>
              <a:rPr lang="mr-IN" altLang="zh-CN" sz="1700" dirty="0" err="1">
                <a:solidFill>
                  <a:srgbClr val="C00000"/>
                </a:solidFill>
                <a:latin typeface="Microsoft YaHei" charset="0"/>
                <a:ea typeface="Microsoft YaHei" charset="0"/>
                <a:cs typeface="Microsoft YaHei" charset="0"/>
              </a:rPr>
              <a:t>max</a:t>
            </a:r>
            <a:r>
              <a:rPr lang="mr-IN" altLang="zh-CN" sz="1700" dirty="0">
                <a:solidFill>
                  <a:srgbClr val="C00000"/>
                </a:solidFill>
                <a:latin typeface="Microsoft YaHei" charset="0"/>
                <a:ea typeface="Microsoft YaHei" charset="0"/>
                <a:cs typeface="Microsoft YaHei" charset="0"/>
              </a:rPr>
              <a:t>="100" </a:t>
            </a:r>
            <a:r>
              <a:rPr lang="mr-IN" altLang="zh-CN" sz="1700" dirty="0" err="1">
                <a:solidFill>
                  <a:srgbClr val="C00000"/>
                </a:solidFill>
                <a:latin typeface="Microsoft YaHei" charset="0"/>
                <a:ea typeface="Microsoft YaHei" charset="0"/>
                <a:cs typeface="Microsoft YaHei" charset="0"/>
              </a:rPr>
              <a:t>value</a:t>
            </a:r>
            <a:r>
              <a:rPr lang="mr-IN" altLang="zh-CN" sz="1700" dirty="0">
                <a:solidFill>
                  <a:srgbClr val="C00000"/>
                </a:solidFill>
                <a:latin typeface="Microsoft YaHei" charset="0"/>
                <a:ea typeface="Microsoft YaHei" charset="0"/>
                <a:cs typeface="Microsoft YaHei" charset="0"/>
              </a:rPr>
              <a:t>="65"&gt;&lt;/</a:t>
            </a:r>
            <a:r>
              <a:rPr lang="mr-IN" altLang="zh-CN" sz="1700" dirty="0" err="1">
                <a:solidFill>
                  <a:srgbClr val="C00000"/>
                </a:solidFill>
                <a:latin typeface="Microsoft YaHei" charset="0"/>
                <a:ea typeface="Microsoft YaHei" charset="0"/>
                <a:cs typeface="Microsoft YaHei" charset="0"/>
              </a:rPr>
              <a:t>meter</a:t>
            </a:r>
            <a:r>
              <a:rPr lang="mr-IN" altLang="zh-CN" sz="1700" dirty="0">
                <a:solidFill>
                  <a:srgbClr val="C00000"/>
                </a:solidFill>
                <a:latin typeface="Microsoft YaHei" charset="0"/>
                <a:ea typeface="Microsoft YaHei" charset="0"/>
                <a:cs typeface="Microsoft YaHei" charset="0"/>
              </a:rPr>
              <a:t>&gt;&lt;/</a:t>
            </a:r>
            <a:r>
              <a:rPr lang="mr-IN" altLang="zh-CN" sz="1700" dirty="0" err="1">
                <a:solidFill>
                  <a:srgbClr val="C00000"/>
                </a:solidFill>
                <a:latin typeface="Microsoft YaHei" charset="0"/>
                <a:ea typeface="Microsoft YaHei" charset="0"/>
                <a:cs typeface="Microsoft YaHei" charset="0"/>
              </a:rPr>
              <a:t>p</a:t>
            </a:r>
            <a:r>
              <a:rPr lang="mr-IN" altLang="zh-CN" sz="1700" dirty="0">
                <a:solidFill>
                  <a:srgbClr val="C00000"/>
                </a:solidFill>
                <a:latin typeface="Microsoft YaHei" charset="0"/>
                <a:ea typeface="Microsoft YaHei" charset="0"/>
                <a:cs typeface="Microsoft YaHei" charset="0"/>
              </a:rPr>
              <a:t>&gt;</a:t>
            </a:r>
          </a:p>
          <a:p>
            <a:r>
              <a:rPr lang="mr-IN" altLang="zh-CN" sz="1700" dirty="0">
                <a:solidFill>
                  <a:srgbClr val="C00000"/>
                </a:solidFill>
                <a:latin typeface="Microsoft YaHei" charset="0"/>
                <a:ea typeface="Microsoft YaHei" charset="0"/>
                <a:cs typeface="Microsoft YaHei" charset="0"/>
              </a:rPr>
              <a:t>&lt;</a:t>
            </a:r>
            <a:r>
              <a:rPr lang="mr-IN" altLang="zh-CN" sz="1700" dirty="0" err="1">
                <a:solidFill>
                  <a:srgbClr val="C00000"/>
                </a:solidFill>
                <a:latin typeface="Microsoft YaHei" charset="0"/>
                <a:ea typeface="Microsoft YaHei" charset="0"/>
                <a:cs typeface="Microsoft YaHei" charset="0"/>
              </a:rPr>
              <a:t>p</a:t>
            </a:r>
            <a:r>
              <a:rPr lang="mr-IN" altLang="zh-CN" sz="1700" dirty="0">
                <a:solidFill>
                  <a:srgbClr val="C00000"/>
                </a:solidFill>
                <a:latin typeface="Microsoft YaHei" charset="0"/>
                <a:ea typeface="Microsoft YaHei" charset="0"/>
                <a:cs typeface="Microsoft YaHei" charset="0"/>
              </a:rPr>
              <a:t>&gt;</a:t>
            </a:r>
            <a:r>
              <a:rPr lang="zh-CN" altLang="mr-IN" sz="1700" dirty="0">
                <a:solidFill>
                  <a:srgbClr val="C00000"/>
                </a:solidFill>
                <a:latin typeface="Microsoft YaHei" charset="0"/>
                <a:ea typeface="Microsoft YaHei" charset="0"/>
                <a:cs typeface="Microsoft YaHei" charset="0"/>
              </a:rPr>
              <a:t>王五的分数</a:t>
            </a:r>
            <a:r>
              <a:rPr lang="mr-IN" altLang="zh-CN" sz="1700" dirty="0">
                <a:solidFill>
                  <a:srgbClr val="C00000"/>
                </a:solidFill>
                <a:latin typeface="Microsoft YaHei" charset="0"/>
                <a:ea typeface="Microsoft YaHei" charset="0"/>
                <a:cs typeface="Microsoft YaHei" charset="0"/>
              </a:rPr>
              <a:t>: &lt;</a:t>
            </a:r>
            <a:r>
              <a:rPr lang="mr-IN" altLang="zh-CN" sz="1700" dirty="0" err="1">
                <a:solidFill>
                  <a:srgbClr val="C00000"/>
                </a:solidFill>
                <a:latin typeface="Microsoft YaHei" charset="0"/>
                <a:ea typeface="Microsoft YaHei" charset="0"/>
                <a:cs typeface="Microsoft YaHei" charset="0"/>
              </a:rPr>
              <a:t>meter</a:t>
            </a:r>
            <a:r>
              <a:rPr lang="mr-IN" altLang="zh-CN" sz="1700" dirty="0">
                <a:solidFill>
                  <a:srgbClr val="C00000"/>
                </a:solidFill>
                <a:latin typeface="Microsoft YaHei" charset="0"/>
                <a:ea typeface="Microsoft YaHei" charset="0"/>
                <a:cs typeface="Microsoft YaHei" charset="0"/>
              </a:rPr>
              <a:t> </a:t>
            </a:r>
            <a:r>
              <a:rPr lang="mr-IN" altLang="zh-CN" sz="1700" dirty="0" err="1">
                <a:solidFill>
                  <a:srgbClr val="C00000"/>
                </a:solidFill>
                <a:latin typeface="Microsoft YaHei" charset="0"/>
                <a:ea typeface="Microsoft YaHei" charset="0"/>
                <a:cs typeface="Microsoft YaHei" charset="0"/>
              </a:rPr>
              <a:t>min</a:t>
            </a:r>
            <a:r>
              <a:rPr lang="mr-IN" altLang="zh-CN" sz="1700" dirty="0">
                <a:solidFill>
                  <a:srgbClr val="C00000"/>
                </a:solidFill>
                <a:latin typeface="Microsoft YaHei" charset="0"/>
                <a:ea typeface="Microsoft YaHei" charset="0"/>
                <a:cs typeface="Microsoft YaHei" charset="0"/>
              </a:rPr>
              <a:t>="0" </a:t>
            </a:r>
            <a:r>
              <a:rPr lang="mr-IN" altLang="zh-CN" sz="1700" dirty="0" err="1">
                <a:solidFill>
                  <a:srgbClr val="C00000"/>
                </a:solidFill>
                <a:latin typeface="Microsoft YaHei" charset="0"/>
                <a:ea typeface="Microsoft YaHei" charset="0"/>
                <a:cs typeface="Microsoft YaHei" charset="0"/>
              </a:rPr>
              <a:t>low</a:t>
            </a:r>
            <a:r>
              <a:rPr lang="mr-IN" altLang="zh-CN" sz="1700" dirty="0">
                <a:solidFill>
                  <a:srgbClr val="C00000"/>
                </a:solidFill>
                <a:latin typeface="Microsoft YaHei" charset="0"/>
                <a:ea typeface="Microsoft YaHei" charset="0"/>
                <a:cs typeface="Microsoft YaHei" charset="0"/>
              </a:rPr>
              <a:t>="40" </a:t>
            </a:r>
            <a:r>
              <a:rPr lang="mr-IN" altLang="zh-CN" sz="1700" dirty="0" err="1">
                <a:solidFill>
                  <a:srgbClr val="C00000"/>
                </a:solidFill>
                <a:latin typeface="Microsoft YaHei" charset="0"/>
                <a:ea typeface="Microsoft YaHei" charset="0"/>
                <a:cs typeface="Microsoft YaHei" charset="0"/>
              </a:rPr>
              <a:t>high</a:t>
            </a:r>
            <a:r>
              <a:rPr lang="mr-IN" altLang="zh-CN" sz="1700" dirty="0">
                <a:solidFill>
                  <a:srgbClr val="C00000"/>
                </a:solidFill>
                <a:latin typeface="Microsoft YaHei" charset="0"/>
                <a:ea typeface="Microsoft YaHei" charset="0"/>
                <a:cs typeface="Microsoft YaHei" charset="0"/>
              </a:rPr>
              <a:t>="90" </a:t>
            </a:r>
            <a:r>
              <a:rPr lang="mr-IN" altLang="zh-CN" sz="1700" dirty="0" err="1">
                <a:solidFill>
                  <a:srgbClr val="C00000"/>
                </a:solidFill>
                <a:latin typeface="Microsoft YaHei" charset="0"/>
                <a:ea typeface="Microsoft YaHei" charset="0"/>
                <a:cs typeface="Microsoft YaHei" charset="0"/>
              </a:rPr>
              <a:t>max</a:t>
            </a:r>
            <a:r>
              <a:rPr lang="mr-IN" altLang="zh-CN" sz="1700" dirty="0">
                <a:solidFill>
                  <a:srgbClr val="C00000"/>
                </a:solidFill>
                <a:latin typeface="Microsoft YaHei" charset="0"/>
                <a:ea typeface="Microsoft YaHei" charset="0"/>
                <a:cs typeface="Microsoft YaHei" charset="0"/>
              </a:rPr>
              <a:t>="100" </a:t>
            </a:r>
            <a:r>
              <a:rPr lang="mr-IN" altLang="zh-CN" sz="1700" dirty="0" err="1">
                <a:solidFill>
                  <a:srgbClr val="C00000"/>
                </a:solidFill>
                <a:latin typeface="Microsoft YaHei" charset="0"/>
                <a:ea typeface="Microsoft YaHei" charset="0"/>
                <a:cs typeface="Microsoft YaHei" charset="0"/>
              </a:rPr>
              <a:t>value</a:t>
            </a:r>
            <a:r>
              <a:rPr lang="mr-IN" altLang="zh-CN" sz="1700" dirty="0">
                <a:solidFill>
                  <a:srgbClr val="C00000"/>
                </a:solidFill>
                <a:latin typeface="Microsoft YaHei" charset="0"/>
                <a:ea typeface="Microsoft YaHei" charset="0"/>
                <a:cs typeface="Microsoft YaHei" charset="0"/>
              </a:rPr>
              <a:t>="35"&gt;&lt;/</a:t>
            </a:r>
            <a:r>
              <a:rPr lang="mr-IN" altLang="zh-CN" sz="1700" dirty="0" err="1">
                <a:solidFill>
                  <a:srgbClr val="C00000"/>
                </a:solidFill>
                <a:latin typeface="Microsoft YaHei" charset="0"/>
                <a:ea typeface="Microsoft YaHei" charset="0"/>
                <a:cs typeface="Microsoft YaHei" charset="0"/>
              </a:rPr>
              <a:t>meter</a:t>
            </a:r>
            <a:r>
              <a:rPr lang="mr-IN" altLang="zh-CN" sz="1700" dirty="0">
                <a:solidFill>
                  <a:srgbClr val="C00000"/>
                </a:solidFill>
                <a:latin typeface="Microsoft YaHei" charset="0"/>
                <a:ea typeface="Microsoft YaHei" charset="0"/>
                <a:cs typeface="Microsoft YaHei" charset="0"/>
              </a:rPr>
              <a:t>&gt;&lt;/</a:t>
            </a:r>
            <a:r>
              <a:rPr lang="mr-IN" altLang="zh-CN" sz="1700" dirty="0" err="1">
                <a:solidFill>
                  <a:srgbClr val="C00000"/>
                </a:solidFill>
                <a:latin typeface="Microsoft YaHei" charset="0"/>
                <a:ea typeface="Microsoft YaHei" charset="0"/>
                <a:cs typeface="Microsoft YaHei" charset="0"/>
              </a:rPr>
              <a:t>p</a:t>
            </a:r>
            <a:r>
              <a:rPr lang="mr-IN" altLang="zh-CN" sz="1700" dirty="0">
                <a:solidFill>
                  <a:srgbClr val="C00000"/>
                </a:solidFill>
                <a:latin typeface="Microsoft YaHei" charset="0"/>
                <a:ea typeface="Microsoft YaHei" charset="0"/>
                <a:cs typeface="Microsoft YaHei" charset="0"/>
              </a:rPr>
              <a:t>&gt;</a:t>
            </a:r>
            <a:endParaRPr lang="en-US" altLang="zh-CN" sz="1700" dirty="0">
              <a:solidFill>
                <a:srgbClr val="C00000"/>
              </a:solidFill>
              <a:latin typeface="Microsoft YaHei" charset="0"/>
              <a:ea typeface="Microsoft YaHei" charset="0"/>
              <a:cs typeface="Microsoft YaHei" charset="0"/>
            </a:endParaRPr>
          </a:p>
        </p:txBody>
      </p:sp>
      <p:sp>
        <p:nvSpPr>
          <p:cNvPr id="4" name="矩形 3"/>
          <p:cNvSpPr/>
          <p:nvPr/>
        </p:nvSpPr>
        <p:spPr>
          <a:xfrm>
            <a:off x="939799" y="3295323"/>
            <a:ext cx="877163" cy="369332"/>
          </a:xfrm>
          <a:prstGeom prst="rect">
            <a:avLst/>
          </a:prstGeom>
        </p:spPr>
        <p:txBody>
          <a:bodyPr wrap="none">
            <a:spAutoFit/>
          </a:bodyPr>
          <a:lstStyle/>
          <a:p>
            <a:r>
              <a:rPr lang="zh-CN" altLang="en-US" dirty="0" smtClean="0">
                <a:latin typeface="Microsoft YaHei" charset="0"/>
                <a:ea typeface="Microsoft YaHei" charset="0"/>
                <a:cs typeface="Microsoft YaHei" charset="0"/>
              </a:rPr>
              <a:t>示例：</a:t>
            </a:r>
            <a:endParaRPr lang="zh-CN" altLang="en-US" dirty="0">
              <a:latin typeface="Microsoft YaHei" charset="0"/>
              <a:ea typeface="Microsoft YaHei" charset="0"/>
              <a:cs typeface="Microsoft YaHei" charset="0"/>
            </a:endParaRPr>
          </a:p>
        </p:txBody>
      </p:sp>
      <p:sp>
        <p:nvSpPr>
          <p:cNvPr id="13" name="矩形 12"/>
          <p:cNvSpPr/>
          <p:nvPr/>
        </p:nvSpPr>
        <p:spPr>
          <a:xfrm>
            <a:off x="1761208" y="3295322"/>
            <a:ext cx="6900192" cy="1934943"/>
          </a:xfrm>
          <a:prstGeom prst="rect">
            <a:avLst/>
          </a:prstGeom>
          <a:noFill/>
          <a:ln w="254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40267435"/>
      </p:ext>
    </p:extLst>
  </p:cSld>
  <p:clrMapOvr>
    <a:masterClrMapping/>
  </p:clrMapOvr>
  <p:transition spd="med"/>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blipFill rotWithShape="1">
          <a:blip r:embed="rId3"/>
          <a:srcRect/>
          <a:stretch>
            <a:fillRect/>
          </a:stretch>
        </a:blipFill>
        <a:effectLst/>
      </p:bgPr>
    </p:bg>
    <p:spTree>
      <p:nvGrpSpPr>
        <p:cNvPr id="1" name=""/>
        <p:cNvGrpSpPr/>
        <p:nvPr/>
      </p:nvGrpSpPr>
      <p:grpSpPr>
        <a:xfrm>
          <a:off x="0" y="0"/>
          <a:ext cx="0" cy="0"/>
          <a:chOff x="0" y="0"/>
          <a:chExt cx="0" cy="0"/>
        </a:xfrm>
      </p:grpSpPr>
      <p:sp>
        <p:nvSpPr>
          <p:cNvPr id="6" name="文本框 5"/>
          <p:cNvSpPr txBox="1"/>
          <p:nvPr/>
        </p:nvSpPr>
        <p:spPr>
          <a:xfrm>
            <a:off x="720000" y="36000"/>
            <a:ext cx="3230372" cy="584775"/>
          </a:xfrm>
          <a:prstGeom prst="rect">
            <a:avLst/>
          </a:prstGeom>
          <a:noFill/>
        </p:spPr>
        <p:txBody>
          <a:bodyPr wrap="none" rtlCol="0">
            <a:spAutoFit/>
          </a:bodyPr>
          <a:lstStyle/>
          <a:p>
            <a:r>
              <a:rPr lang="en-US" altLang="zh-CN" sz="3200" dirty="0">
                <a:solidFill>
                  <a:prstClr val="white"/>
                </a:solidFill>
                <a:latin typeface="Microsoft YaHei" charset="0"/>
                <a:ea typeface="Microsoft YaHei" charset="0"/>
                <a:cs typeface="Microsoft YaHei" charset="0"/>
              </a:rPr>
              <a:t>HTML5</a:t>
            </a:r>
            <a:r>
              <a:rPr lang="zh-CN" altLang="en-US" sz="3200" dirty="0">
                <a:solidFill>
                  <a:prstClr val="white"/>
                </a:solidFill>
                <a:latin typeface="Microsoft YaHei" charset="0"/>
                <a:ea typeface="Microsoft YaHei" charset="0"/>
                <a:cs typeface="Microsoft YaHei" charset="0"/>
              </a:rPr>
              <a:t>新增标签</a:t>
            </a:r>
          </a:p>
        </p:txBody>
      </p:sp>
      <p:sp>
        <p:nvSpPr>
          <p:cNvPr id="7" name="为什么要使用盒模型："/>
          <p:cNvSpPr/>
          <p:nvPr/>
        </p:nvSpPr>
        <p:spPr>
          <a:xfrm>
            <a:off x="720000" y="1080000"/>
            <a:ext cx="669410" cy="64632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571500" indent="-571500" hangingPunct="0">
              <a:buFont typeface="Wingdings" charset="2"/>
              <a:buChar char="l"/>
            </a:pPr>
            <a:endParaRPr lang="zh-CN" altLang="en-US" sz="3600" kern="0" dirty="0">
              <a:solidFill>
                <a:srgbClr val="3A68A3"/>
              </a:solidFill>
            </a:endParaRPr>
          </a:p>
        </p:txBody>
      </p:sp>
      <p:sp>
        <p:nvSpPr>
          <p:cNvPr id="8" name="为什么要使用盒模型："/>
          <p:cNvSpPr/>
          <p:nvPr/>
        </p:nvSpPr>
        <p:spPr>
          <a:xfrm>
            <a:off x="762576" y="1014730"/>
            <a:ext cx="2900790" cy="46166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342900" lvl="0" indent="-342900" hangingPunct="0">
              <a:buFont typeface="Wingdings" charset="2"/>
              <a:buChar char="l"/>
            </a:pPr>
            <a:r>
              <a:rPr lang="zh-CN" altLang="en-US" sz="2400" b="0" kern="0" dirty="0">
                <a:solidFill>
                  <a:srgbClr val="3A68A3"/>
                </a:solidFill>
                <a:latin typeface="Microsoft YaHei" charset="0"/>
                <a:ea typeface="Microsoft YaHei" charset="0"/>
                <a:cs typeface="Microsoft YaHei" charset="0"/>
              </a:rPr>
              <a:t>新语义和结构元素</a:t>
            </a:r>
          </a:p>
        </p:txBody>
      </p:sp>
      <p:sp>
        <p:nvSpPr>
          <p:cNvPr id="9" name="文本框 8"/>
          <p:cNvSpPr txBox="1"/>
          <p:nvPr/>
        </p:nvSpPr>
        <p:spPr>
          <a:xfrm>
            <a:off x="939800" y="1978103"/>
            <a:ext cx="8521700" cy="400110"/>
          </a:xfrm>
          <a:prstGeom prst="rect">
            <a:avLst/>
          </a:prstGeom>
          <a:noFill/>
        </p:spPr>
        <p:txBody>
          <a:bodyPr wrap="square" rtlCol="0">
            <a:spAutoFit/>
          </a:bodyPr>
          <a:lstStyle/>
          <a:p>
            <a:r>
              <a:rPr kumimoji="1" lang="en-US" altLang="zh-CN" sz="2000" dirty="0" smtClean="0">
                <a:latin typeface="Microsoft YaHei" charset="0"/>
                <a:ea typeface="Microsoft YaHei" charset="0"/>
                <a:cs typeface="Microsoft YaHei" charset="0"/>
              </a:rPr>
              <a:t>8.</a:t>
            </a:r>
            <a:r>
              <a:rPr lang="en-US" altLang="zh-CN" sz="2000" dirty="0" smtClean="0">
                <a:latin typeface="Microsoft YaHei" charset="0"/>
                <a:ea typeface="Microsoft YaHei" charset="0"/>
                <a:cs typeface="Microsoft YaHei" charset="0"/>
              </a:rPr>
              <a:t> </a:t>
            </a:r>
            <a:r>
              <a:rPr lang="en-US" altLang="zh-CN" sz="2000" dirty="0">
                <a:solidFill>
                  <a:srgbClr val="C00000"/>
                </a:solidFill>
                <a:latin typeface="Microsoft YaHei" charset="0"/>
                <a:ea typeface="Microsoft YaHei" charset="0"/>
                <a:cs typeface="Microsoft YaHei" charset="0"/>
              </a:rPr>
              <a:t>&lt;meter&gt;</a:t>
            </a:r>
            <a:endParaRPr lang="zh-CN" altLang="en-US" sz="2000" dirty="0" smtClean="0">
              <a:solidFill>
                <a:srgbClr val="C00000"/>
              </a:solidFill>
              <a:latin typeface="Microsoft YaHei" charset="0"/>
              <a:ea typeface="Microsoft YaHei" charset="0"/>
              <a:cs typeface="Microsoft YaHei" charset="0"/>
            </a:endParaRPr>
          </a:p>
        </p:txBody>
      </p:sp>
      <p:sp>
        <p:nvSpPr>
          <p:cNvPr id="11" name="矩形 10"/>
          <p:cNvSpPr/>
          <p:nvPr/>
        </p:nvSpPr>
        <p:spPr>
          <a:xfrm>
            <a:off x="939800" y="2548693"/>
            <a:ext cx="877163" cy="369332"/>
          </a:xfrm>
          <a:prstGeom prst="rect">
            <a:avLst/>
          </a:prstGeom>
        </p:spPr>
        <p:txBody>
          <a:bodyPr wrap="none">
            <a:spAutoFit/>
          </a:bodyPr>
          <a:lstStyle/>
          <a:p>
            <a:r>
              <a:rPr lang="zh-CN" altLang="en-US" dirty="0" smtClean="0">
                <a:latin typeface="Microsoft YaHei" charset="0"/>
                <a:ea typeface="Microsoft YaHei" charset="0"/>
                <a:cs typeface="Microsoft YaHei" charset="0"/>
              </a:rPr>
              <a:t>效果：</a:t>
            </a:r>
            <a:endParaRPr lang="zh-CN" altLang="en-US" dirty="0">
              <a:latin typeface="Microsoft YaHei" charset="0"/>
              <a:ea typeface="Microsoft YaHei" charset="0"/>
              <a:cs typeface="Microsoft YaHei" charset="0"/>
            </a:endParaRPr>
          </a:p>
        </p:txBody>
      </p:sp>
      <p:pic>
        <p:nvPicPr>
          <p:cNvPr id="2" name="图片 1"/>
          <p:cNvPicPr>
            <a:picLocks noChangeAspect="1"/>
          </p:cNvPicPr>
          <p:nvPr/>
        </p:nvPicPr>
        <p:blipFill>
          <a:blip r:embed="rId4"/>
          <a:stretch>
            <a:fillRect/>
          </a:stretch>
        </p:blipFill>
        <p:spPr>
          <a:xfrm>
            <a:off x="2431256" y="2378213"/>
            <a:ext cx="4477544" cy="3315917"/>
          </a:xfrm>
          <a:prstGeom prst="rect">
            <a:avLst/>
          </a:prstGeom>
        </p:spPr>
      </p:pic>
    </p:spTree>
    <p:extLst>
      <p:ext uri="{BB962C8B-B14F-4D97-AF65-F5344CB8AC3E}">
        <p14:creationId xmlns:p14="http://schemas.microsoft.com/office/powerpoint/2010/main" val="1466206449"/>
      </p:ext>
    </p:extLst>
  </p:cSld>
  <p:clrMapOvr>
    <a:masterClrMapping/>
  </p:clrMapOvr>
  <p:transition spd="med"/>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4" name="矩形 3"/>
          <p:cNvSpPr/>
          <p:nvPr/>
        </p:nvSpPr>
        <p:spPr>
          <a:xfrm>
            <a:off x="627929" y="2989639"/>
            <a:ext cx="1394460" cy="411480"/>
          </a:xfrm>
          <a:prstGeom prst="rect">
            <a:avLst/>
          </a:prstGeom>
          <a:solidFill>
            <a:srgbClr val="009999"/>
          </a:solidFill>
        </p:spPr>
        <p:style>
          <a:lnRef idx="3">
            <a:schemeClr val="lt1"/>
          </a:lnRef>
          <a:fillRef idx="1">
            <a:schemeClr val="accent6"/>
          </a:fillRef>
          <a:effectRef idx="1">
            <a:schemeClr val="accent6"/>
          </a:effectRef>
          <a:fontRef idx="minor">
            <a:schemeClr val="lt1"/>
          </a:fontRef>
        </p:style>
        <p:txBody>
          <a:bodyPr rtlCol="0" anchor="ctr"/>
          <a:lstStyle/>
          <a:p>
            <a:pPr algn="just"/>
            <a:endParaRPr lang="zh-CN" altLang="en-US"/>
          </a:p>
        </p:txBody>
      </p:sp>
      <p:sp>
        <p:nvSpPr>
          <p:cNvPr id="5" name="文本框 4"/>
          <p:cNvSpPr txBox="1"/>
          <p:nvPr/>
        </p:nvSpPr>
        <p:spPr>
          <a:xfrm>
            <a:off x="890819" y="3012499"/>
            <a:ext cx="877163" cy="369332"/>
          </a:xfrm>
          <a:prstGeom prst="rect">
            <a:avLst/>
          </a:prstGeom>
          <a:noFill/>
        </p:spPr>
        <p:txBody>
          <a:bodyPr wrap="none" rtlCol="0">
            <a:spAutoFit/>
          </a:bodyPr>
          <a:lstStyle/>
          <a:p>
            <a:pPr algn="l"/>
            <a:r>
              <a:rPr lang="zh-CN" altLang="en-US" dirty="0" smtClean="0">
                <a:solidFill>
                  <a:schemeClr val="bg1"/>
                </a:solidFill>
                <a:latin typeface="Microsoft YaHei" charset="0"/>
                <a:ea typeface="Microsoft YaHei" charset="0"/>
                <a:cs typeface="Microsoft YaHei" charset="0"/>
              </a:rPr>
              <a:t>第一节</a:t>
            </a:r>
            <a:endParaRPr lang="zh-CN" altLang="en-US" dirty="0">
              <a:solidFill>
                <a:schemeClr val="bg1"/>
              </a:solidFill>
              <a:latin typeface="Microsoft YaHei" charset="0"/>
              <a:ea typeface="Microsoft YaHei" charset="0"/>
              <a:cs typeface="Microsoft YaHei" charset="0"/>
            </a:endParaRPr>
          </a:p>
        </p:txBody>
      </p:sp>
      <p:sp>
        <p:nvSpPr>
          <p:cNvPr id="12" name="文本框 11"/>
          <p:cNvSpPr txBox="1"/>
          <p:nvPr/>
        </p:nvSpPr>
        <p:spPr>
          <a:xfrm>
            <a:off x="2186854" y="2989639"/>
            <a:ext cx="1898277" cy="369332"/>
          </a:xfrm>
          <a:prstGeom prst="rect">
            <a:avLst/>
          </a:prstGeom>
          <a:noFill/>
        </p:spPr>
        <p:txBody>
          <a:bodyPr wrap="none" rtlCol="0">
            <a:spAutoFit/>
          </a:bodyPr>
          <a:lstStyle/>
          <a:p>
            <a:r>
              <a:rPr lang="en-US" altLang="zh-CN" dirty="0">
                <a:latin typeface="Microsoft YaHei" charset="0"/>
                <a:ea typeface="Microsoft YaHei" charset="0"/>
                <a:cs typeface="Microsoft YaHei" charset="0"/>
              </a:rPr>
              <a:t>HTML5</a:t>
            </a:r>
            <a:r>
              <a:rPr lang="zh-CN" altLang="en-US" dirty="0">
                <a:latin typeface="Microsoft YaHei" charset="0"/>
                <a:ea typeface="Microsoft YaHei" charset="0"/>
                <a:cs typeface="Microsoft YaHei" charset="0"/>
              </a:rPr>
              <a:t>新增标签</a:t>
            </a:r>
          </a:p>
        </p:txBody>
      </p:sp>
      <p:sp>
        <p:nvSpPr>
          <p:cNvPr id="21" name="矩形 20"/>
          <p:cNvSpPr/>
          <p:nvPr/>
        </p:nvSpPr>
        <p:spPr>
          <a:xfrm>
            <a:off x="627929" y="3568710"/>
            <a:ext cx="1377950" cy="394970"/>
          </a:xfrm>
          <a:prstGeom prst="rect">
            <a:avLst/>
          </a:prstGeom>
          <a:solidFill>
            <a:srgbClr val="5B9BD5"/>
          </a:solidFill>
        </p:spPr>
        <p:style>
          <a:lnRef idx="3">
            <a:schemeClr val="lt1"/>
          </a:lnRef>
          <a:fillRef idx="1">
            <a:schemeClr val="accent2"/>
          </a:fillRef>
          <a:effectRef idx="1">
            <a:schemeClr val="accent2"/>
          </a:effectRef>
          <a:fontRef idx="minor">
            <a:schemeClr val="lt1"/>
          </a:fontRef>
        </p:style>
        <p:txBody>
          <a:bodyPr rtlCol="0" anchor="ctr"/>
          <a:lstStyle/>
          <a:p>
            <a:pPr algn="ctr"/>
            <a:endParaRPr lang="zh-CN" altLang="en-US"/>
          </a:p>
        </p:txBody>
      </p:sp>
      <p:sp>
        <p:nvSpPr>
          <p:cNvPr id="22" name="文本框 21"/>
          <p:cNvSpPr txBox="1"/>
          <p:nvPr/>
        </p:nvSpPr>
        <p:spPr>
          <a:xfrm>
            <a:off x="882564" y="3589030"/>
            <a:ext cx="877163" cy="369332"/>
          </a:xfrm>
          <a:prstGeom prst="rect">
            <a:avLst/>
          </a:prstGeom>
          <a:noFill/>
        </p:spPr>
        <p:txBody>
          <a:bodyPr wrap="none" rtlCol="0">
            <a:spAutoFit/>
          </a:bodyPr>
          <a:lstStyle/>
          <a:p>
            <a:pPr algn="l"/>
            <a:r>
              <a:rPr lang="zh-CN" altLang="en-US" dirty="0" smtClean="0">
                <a:solidFill>
                  <a:schemeClr val="bg1"/>
                </a:solidFill>
                <a:latin typeface="Microsoft YaHei" charset="0"/>
                <a:ea typeface="Microsoft YaHei" charset="0"/>
                <a:cs typeface="Microsoft YaHei" charset="0"/>
                <a:sym typeface="+mn-ea"/>
              </a:rPr>
              <a:t>第二节</a:t>
            </a:r>
            <a:endParaRPr lang="zh-CN" altLang="en-US" dirty="0">
              <a:latin typeface="Microsoft YaHei" charset="0"/>
              <a:ea typeface="Microsoft YaHei" charset="0"/>
              <a:cs typeface="Microsoft YaHei" charset="0"/>
            </a:endParaRPr>
          </a:p>
        </p:txBody>
      </p:sp>
      <p:sp>
        <p:nvSpPr>
          <p:cNvPr id="26" name="文本框 25"/>
          <p:cNvSpPr txBox="1"/>
          <p:nvPr/>
        </p:nvSpPr>
        <p:spPr>
          <a:xfrm>
            <a:off x="2170344" y="3567440"/>
            <a:ext cx="1898277" cy="369332"/>
          </a:xfrm>
          <a:prstGeom prst="rect">
            <a:avLst/>
          </a:prstGeom>
          <a:noFill/>
        </p:spPr>
        <p:txBody>
          <a:bodyPr wrap="none" rtlCol="0">
            <a:spAutoFit/>
          </a:bodyPr>
          <a:lstStyle/>
          <a:p>
            <a:r>
              <a:rPr lang="en-US" altLang="zh-CN" dirty="0">
                <a:latin typeface="Microsoft YaHei" charset="0"/>
                <a:ea typeface="Microsoft YaHei" charset="0"/>
                <a:cs typeface="Microsoft YaHei" charset="0"/>
              </a:rPr>
              <a:t>HTML5</a:t>
            </a:r>
            <a:r>
              <a:rPr lang="zh-CN" altLang="en-US" dirty="0">
                <a:latin typeface="Microsoft YaHei" charset="0"/>
                <a:ea typeface="Microsoft YaHei" charset="0"/>
                <a:cs typeface="Microsoft YaHei" charset="0"/>
              </a:rPr>
              <a:t>新增规范</a:t>
            </a: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blipFill rotWithShape="1">
          <a:blip r:embed="rId3"/>
          <a:srcRect/>
          <a:stretch>
            <a:fillRect/>
          </a:stretch>
        </a:blipFill>
        <a:effectLst/>
      </p:bgPr>
    </p:bg>
    <p:spTree>
      <p:nvGrpSpPr>
        <p:cNvPr id="1" name=""/>
        <p:cNvGrpSpPr/>
        <p:nvPr/>
      </p:nvGrpSpPr>
      <p:grpSpPr>
        <a:xfrm>
          <a:off x="0" y="0"/>
          <a:ext cx="0" cy="0"/>
          <a:chOff x="0" y="0"/>
          <a:chExt cx="0" cy="0"/>
        </a:xfrm>
      </p:grpSpPr>
      <p:sp>
        <p:nvSpPr>
          <p:cNvPr id="6" name="文本框 5"/>
          <p:cNvSpPr txBox="1"/>
          <p:nvPr/>
        </p:nvSpPr>
        <p:spPr>
          <a:xfrm>
            <a:off x="720000" y="36000"/>
            <a:ext cx="3230372" cy="584775"/>
          </a:xfrm>
          <a:prstGeom prst="rect">
            <a:avLst/>
          </a:prstGeom>
          <a:noFill/>
        </p:spPr>
        <p:txBody>
          <a:bodyPr wrap="none" rtlCol="0">
            <a:spAutoFit/>
          </a:bodyPr>
          <a:lstStyle/>
          <a:p>
            <a:r>
              <a:rPr lang="en-US" altLang="zh-CN" sz="3200" dirty="0">
                <a:solidFill>
                  <a:prstClr val="white"/>
                </a:solidFill>
                <a:latin typeface="Microsoft YaHei" charset="0"/>
                <a:ea typeface="Microsoft YaHei" charset="0"/>
                <a:cs typeface="Microsoft YaHei" charset="0"/>
              </a:rPr>
              <a:t>HTML5</a:t>
            </a:r>
            <a:r>
              <a:rPr lang="zh-CN" altLang="en-US" sz="3200" dirty="0">
                <a:solidFill>
                  <a:prstClr val="white"/>
                </a:solidFill>
                <a:latin typeface="Microsoft YaHei" charset="0"/>
                <a:ea typeface="Microsoft YaHei" charset="0"/>
                <a:cs typeface="Microsoft YaHei" charset="0"/>
              </a:rPr>
              <a:t>新增标签</a:t>
            </a:r>
          </a:p>
        </p:txBody>
      </p:sp>
      <p:sp>
        <p:nvSpPr>
          <p:cNvPr id="7" name="为什么要使用盒模型："/>
          <p:cNvSpPr/>
          <p:nvPr/>
        </p:nvSpPr>
        <p:spPr>
          <a:xfrm>
            <a:off x="720000" y="1080000"/>
            <a:ext cx="669410" cy="64632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571500" indent="-571500" hangingPunct="0">
              <a:buFont typeface="Wingdings" charset="2"/>
              <a:buChar char="l"/>
            </a:pPr>
            <a:endParaRPr lang="zh-CN" altLang="en-US" sz="3600" kern="0" dirty="0">
              <a:solidFill>
                <a:srgbClr val="3A68A3"/>
              </a:solidFill>
            </a:endParaRPr>
          </a:p>
        </p:txBody>
      </p:sp>
      <p:sp>
        <p:nvSpPr>
          <p:cNvPr id="8" name="为什么要使用盒模型："/>
          <p:cNvSpPr/>
          <p:nvPr/>
        </p:nvSpPr>
        <p:spPr>
          <a:xfrm>
            <a:off x="762576" y="1014730"/>
            <a:ext cx="2900790" cy="46166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342900" lvl="0" indent="-342900" hangingPunct="0">
              <a:buFont typeface="Wingdings" charset="2"/>
              <a:buChar char="l"/>
            </a:pPr>
            <a:r>
              <a:rPr lang="zh-CN" altLang="en-US" sz="2400" b="0" kern="0" dirty="0">
                <a:solidFill>
                  <a:srgbClr val="3A68A3"/>
                </a:solidFill>
                <a:latin typeface="Microsoft YaHei" charset="0"/>
                <a:ea typeface="Microsoft YaHei" charset="0"/>
                <a:cs typeface="Microsoft YaHei" charset="0"/>
              </a:rPr>
              <a:t>新语义和结构元素</a:t>
            </a:r>
          </a:p>
        </p:txBody>
      </p:sp>
      <p:sp>
        <p:nvSpPr>
          <p:cNvPr id="9" name="文本框 8"/>
          <p:cNvSpPr txBox="1"/>
          <p:nvPr/>
        </p:nvSpPr>
        <p:spPr>
          <a:xfrm>
            <a:off x="939800" y="1978103"/>
            <a:ext cx="8521700" cy="400110"/>
          </a:xfrm>
          <a:prstGeom prst="rect">
            <a:avLst/>
          </a:prstGeom>
          <a:noFill/>
        </p:spPr>
        <p:txBody>
          <a:bodyPr wrap="square" rtlCol="0">
            <a:spAutoFit/>
          </a:bodyPr>
          <a:lstStyle/>
          <a:p>
            <a:r>
              <a:rPr kumimoji="1" lang="en-US" altLang="zh-CN" sz="2000" dirty="0">
                <a:latin typeface="Microsoft YaHei" charset="0"/>
                <a:ea typeface="Microsoft YaHei" charset="0"/>
                <a:cs typeface="Microsoft YaHei" charset="0"/>
              </a:rPr>
              <a:t>9</a:t>
            </a:r>
            <a:r>
              <a:rPr kumimoji="1" lang="en-US" altLang="zh-CN" sz="2000" dirty="0" smtClean="0">
                <a:latin typeface="Microsoft YaHei" charset="0"/>
                <a:ea typeface="Microsoft YaHei" charset="0"/>
                <a:cs typeface="Microsoft YaHei" charset="0"/>
              </a:rPr>
              <a:t>.</a:t>
            </a:r>
            <a:r>
              <a:rPr lang="en-US" altLang="zh-CN" sz="2000" dirty="0" smtClean="0">
                <a:latin typeface="Microsoft YaHei" charset="0"/>
                <a:ea typeface="Microsoft YaHei" charset="0"/>
                <a:cs typeface="Microsoft YaHei" charset="0"/>
              </a:rPr>
              <a:t> </a:t>
            </a:r>
            <a:r>
              <a:rPr lang="en-US" altLang="zh-CN" sz="2000" dirty="0">
                <a:solidFill>
                  <a:srgbClr val="C00000"/>
                </a:solidFill>
                <a:latin typeface="Microsoft YaHei" charset="0"/>
                <a:ea typeface="Microsoft YaHei" charset="0"/>
                <a:cs typeface="Microsoft YaHei" charset="0"/>
              </a:rPr>
              <a:t>&lt;progress&gt;</a:t>
            </a:r>
            <a:endParaRPr lang="zh-CN" altLang="en-US" sz="2000" dirty="0" smtClean="0">
              <a:solidFill>
                <a:srgbClr val="C00000"/>
              </a:solidFill>
              <a:latin typeface="Microsoft YaHei" charset="0"/>
              <a:ea typeface="Microsoft YaHei" charset="0"/>
              <a:cs typeface="Microsoft YaHei" charset="0"/>
            </a:endParaRPr>
          </a:p>
        </p:txBody>
      </p:sp>
      <p:sp>
        <p:nvSpPr>
          <p:cNvPr id="10" name="文本框 9"/>
          <p:cNvSpPr txBox="1"/>
          <p:nvPr/>
        </p:nvSpPr>
        <p:spPr>
          <a:xfrm>
            <a:off x="939800" y="2543279"/>
            <a:ext cx="8521700" cy="369332"/>
          </a:xfrm>
          <a:prstGeom prst="rect">
            <a:avLst/>
          </a:prstGeom>
          <a:noFill/>
        </p:spPr>
        <p:txBody>
          <a:bodyPr wrap="square" rtlCol="0">
            <a:spAutoFit/>
          </a:bodyPr>
          <a:lstStyle/>
          <a:p>
            <a:r>
              <a:rPr lang="zh-CN" altLang="en-US" dirty="0">
                <a:latin typeface="Microsoft YaHei" charset="0"/>
                <a:ea typeface="Microsoft YaHei" charset="0"/>
                <a:cs typeface="Microsoft YaHei" charset="0"/>
              </a:rPr>
              <a:t>概述</a:t>
            </a:r>
            <a:r>
              <a:rPr lang="zh-CN" altLang="en-US" dirty="0" smtClean="0">
                <a:latin typeface="Microsoft YaHei" charset="0"/>
                <a:ea typeface="Microsoft YaHei" charset="0"/>
                <a:cs typeface="Microsoft YaHei" charset="0"/>
              </a:rPr>
              <a:t>：一般 </a:t>
            </a:r>
            <a:r>
              <a:rPr lang="en-US" altLang="zh-CN" dirty="0">
                <a:latin typeface="Microsoft YaHei" charset="0"/>
                <a:ea typeface="Microsoft YaHei" charset="0"/>
                <a:cs typeface="Microsoft YaHei" charset="0"/>
              </a:rPr>
              <a:t>&lt;progress&gt; </a:t>
            </a:r>
            <a:r>
              <a:rPr lang="zh-CN" altLang="en-US" dirty="0">
                <a:latin typeface="Microsoft YaHei" charset="0"/>
                <a:ea typeface="Microsoft YaHei" charset="0"/>
                <a:cs typeface="Microsoft YaHei" charset="0"/>
              </a:rPr>
              <a:t>标签与 </a:t>
            </a:r>
            <a:r>
              <a:rPr lang="en-US" altLang="zh-CN" dirty="0">
                <a:latin typeface="Microsoft YaHei" charset="0"/>
                <a:ea typeface="Microsoft YaHei" charset="0"/>
                <a:cs typeface="Microsoft YaHei" charset="0"/>
              </a:rPr>
              <a:t>JavaScript </a:t>
            </a:r>
            <a:r>
              <a:rPr lang="zh-CN" altLang="en-US" dirty="0">
                <a:latin typeface="Microsoft YaHei" charset="0"/>
                <a:ea typeface="Microsoft YaHei" charset="0"/>
                <a:cs typeface="Microsoft YaHei" charset="0"/>
              </a:rPr>
              <a:t>一起使用来显示任务的</a:t>
            </a:r>
            <a:r>
              <a:rPr lang="zh-CN" altLang="en-US" dirty="0" smtClean="0">
                <a:latin typeface="Microsoft YaHei" charset="0"/>
                <a:ea typeface="Microsoft YaHei" charset="0"/>
                <a:cs typeface="Microsoft YaHei" charset="0"/>
              </a:rPr>
              <a:t>进度。</a:t>
            </a:r>
          </a:p>
        </p:txBody>
      </p:sp>
      <p:sp>
        <p:nvSpPr>
          <p:cNvPr id="3" name="矩形 2"/>
          <p:cNvSpPr/>
          <p:nvPr/>
        </p:nvSpPr>
        <p:spPr>
          <a:xfrm>
            <a:off x="1761208" y="3306662"/>
            <a:ext cx="7628854" cy="615553"/>
          </a:xfrm>
          <a:prstGeom prst="rect">
            <a:avLst/>
          </a:prstGeom>
        </p:spPr>
        <p:txBody>
          <a:bodyPr wrap="square">
            <a:spAutoFit/>
          </a:bodyPr>
          <a:lstStyle/>
          <a:p>
            <a:r>
              <a:rPr lang="mr-IN" altLang="zh-CN" sz="1700" dirty="0">
                <a:solidFill>
                  <a:srgbClr val="C00000"/>
                </a:solidFill>
                <a:latin typeface="Microsoft YaHei" charset="0"/>
                <a:ea typeface="Microsoft YaHei" charset="0"/>
                <a:cs typeface="Microsoft YaHei" charset="0"/>
              </a:rPr>
              <a:t>&lt;</a:t>
            </a:r>
            <a:r>
              <a:rPr lang="mr-IN" altLang="zh-CN" sz="1700" dirty="0" err="1">
                <a:solidFill>
                  <a:srgbClr val="C00000"/>
                </a:solidFill>
                <a:latin typeface="Microsoft YaHei" charset="0"/>
                <a:ea typeface="Microsoft YaHei" charset="0"/>
                <a:cs typeface="Microsoft YaHei" charset="0"/>
              </a:rPr>
              <a:t>p</a:t>
            </a:r>
            <a:r>
              <a:rPr lang="mr-IN" altLang="zh-CN" sz="1700" dirty="0">
                <a:solidFill>
                  <a:srgbClr val="C00000"/>
                </a:solidFill>
                <a:latin typeface="Microsoft YaHei" charset="0"/>
                <a:ea typeface="Microsoft YaHei" charset="0"/>
                <a:cs typeface="Microsoft YaHei" charset="0"/>
              </a:rPr>
              <a:t>&gt;</a:t>
            </a:r>
            <a:r>
              <a:rPr lang="zh-CN" altLang="mr-IN" sz="1700" dirty="0">
                <a:solidFill>
                  <a:srgbClr val="C00000"/>
                </a:solidFill>
                <a:latin typeface="Microsoft YaHei" charset="0"/>
                <a:ea typeface="Microsoft YaHei" charset="0"/>
                <a:cs typeface="Microsoft YaHei" charset="0"/>
              </a:rPr>
              <a:t>下载进度：</a:t>
            </a:r>
            <a:r>
              <a:rPr lang="mr-IN" altLang="zh-CN" sz="1700" dirty="0">
                <a:solidFill>
                  <a:srgbClr val="C00000"/>
                </a:solidFill>
                <a:latin typeface="Microsoft YaHei" charset="0"/>
                <a:ea typeface="Microsoft YaHei" charset="0"/>
                <a:cs typeface="Microsoft YaHei" charset="0"/>
              </a:rPr>
              <a:t>&lt;/</a:t>
            </a:r>
            <a:r>
              <a:rPr lang="mr-IN" altLang="zh-CN" sz="1700" dirty="0" err="1">
                <a:solidFill>
                  <a:srgbClr val="C00000"/>
                </a:solidFill>
                <a:latin typeface="Microsoft YaHei" charset="0"/>
                <a:ea typeface="Microsoft YaHei" charset="0"/>
                <a:cs typeface="Microsoft YaHei" charset="0"/>
              </a:rPr>
              <a:t>p</a:t>
            </a:r>
            <a:r>
              <a:rPr lang="mr-IN" altLang="zh-CN" sz="1700" dirty="0">
                <a:solidFill>
                  <a:srgbClr val="C00000"/>
                </a:solidFill>
                <a:latin typeface="Microsoft YaHei" charset="0"/>
                <a:ea typeface="Microsoft YaHei" charset="0"/>
                <a:cs typeface="Microsoft YaHei" charset="0"/>
              </a:rPr>
              <a:t>&gt;</a:t>
            </a:r>
          </a:p>
          <a:p>
            <a:r>
              <a:rPr lang="mr-IN" altLang="zh-CN" sz="1700" dirty="0">
                <a:solidFill>
                  <a:srgbClr val="C00000"/>
                </a:solidFill>
                <a:latin typeface="Microsoft YaHei" charset="0"/>
                <a:ea typeface="Microsoft YaHei" charset="0"/>
                <a:cs typeface="Microsoft YaHei" charset="0"/>
              </a:rPr>
              <a:t>&lt;</a:t>
            </a:r>
            <a:r>
              <a:rPr lang="mr-IN" altLang="zh-CN" sz="1700" dirty="0" err="1">
                <a:solidFill>
                  <a:srgbClr val="C00000"/>
                </a:solidFill>
                <a:latin typeface="Microsoft YaHei" charset="0"/>
                <a:ea typeface="Microsoft YaHei" charset="0"/>
                <a:cs typeface="Microsoft YaHei" charset="0"/>
              </a:rPr>
              <a:t>progress</a:t>
            </a:r>
            <a:r>
              <a:rPr lang="mr-IN" altLang="zh-CN" sz="1700" dirty="0">
                <a:solidFill>
                  <a:srgbClr val="C00000"/>
                </a:solidFill>
                <a:latin typeface="Microsoft YaHei" charset="0"/>
                <a:ea typeface="Microsoft YaHei" charset="0"/>
                <a:cs typeface="Microsoft YaHei" charset="0"/>
              </a:rPr>
              <a:t> </a:t>
            </a:r>
            <a:r>
              <a:rPr lang="mr-IN" altLang="zh-CN" sz="1700" dirty="0" err="1">
                <a:solidFill>
                  <a:srgbClr val="C00000"/>
                </a:solidFill>
                <a:latin typeface="Microsoft YaHei" charset="0"/>
                <a:ea typeface="Microsoft YaHei" charset="0"/>
                <a:cs typeface="Microsoft YaHei" charset="0"/>
              </a:rPr>
              <a:t>value</a:t>
            </a:r>
            <a:r>
              <a:rPr lang="mr-IN" altLang="zh-CN" sz="1700" dirty="0">
                <a:solidFill>
                  <a:srgbClr val="C00000"/>
                </a:solidFill>
                <a:latin typeface="Microsoft YaHei" charset="0"/>
                <a:ea typeface="Microsoft YaHei" charset="0"/>
                <a:cs typeface="Microsoft YaHei" charset="0"/>
              </a:rPr>
              <a:t>="22" </a:t>
            </a:r>
            <a:r>
              <a:rPr lang="mr-IN" altLang="zh-CN" sz="1700" dirty="0" err="1">
                <a:solidFill>
                  <a:srgbClr val="C00000"/>
                </a:solidFill>
                <a:latin typeface="Microsoft YaHei" charset="0"/>
                <a:ea typeface="Microsoft YaHei" charset="0"/>
                <a:cs typeface="Microsoft YaHei" charset="0"/>
              </a:rPr>
              <a:t>max</a:t>
            </a:r>
            <a:r>
              <a:rPr lang="mr-IN" altLang="zh-CN" sz="1700" dirty="0">
                <a:solidFill>
                  <a:srgbClr val="C00000"/>
                </a:solidFill>
                <a:latin typeface="Microsoft YaHei" charset="0"/>
                <a:ea typeface="Microsoft YaHei" charset="0"/>
                <a:cs typeface="Microsoft YaHei" charset="0"/>
              </a:rPr>
              <a:t>="100"&gt;&lt;/</a:t>
            </a:r>
            <a:r>
              <a:rPr lang="mr-IN" altLang="zh-CN" sz="1700" dirty="0" err="1">
                <a:solidFill>
                  <a:srgbClr val="C00000"/>
                </a:solidFill>
                <a:latin typeface="Microsoft YaHei" charset="0"/>
                <a:ea typeface="Microsoft YaHei" charset="0"/>
                <a:cs typeface="Microsoft YaHei" charset="0"/>
              </a:rPr>
              <a:t>progress</a:t>
            </a:r>
            <a:r>
              <a:rPr lang="mr-IN" altLang="zh-CN" sz="1700" dirty="0">
                <a:solidFill>
                  <a:srgbClr val="C00000"/>
                </a:solidFill>
                <a:latin typeface="Microsoft YaHei" charset="0"/>
                <a:ea typeface="Microsoft YaHei" charset="0"/>
                <a:cs typeface="Microsoft YaHei" charset="0"/>
              </a:rPr>
              <a:t>&gt;</a:t>
            </a:r>
            <a:endParaRPr lang="en-US" altLang="zh-CN" sz="1700" dirty="0">
              <a:solidFill>
                <a:srgbClr val="C00000"/>
              </a:solidFill>
              <a:latin typeface="Microsoft YaHei" charset="0"/>
              <a:ea typeface="Microsoft YaHei" charset="0"/>
              <a:cs typeface="Microsoft YaHei" charset="0"/>
            </a:endParaRPr>
          </a:p>
        </p:txBody>
      </p:sp>
      <p:sp>
        <p:nvSpPr>
          <p:cNvPr id="4" name="矩形 3"/>
          <p:cNvSpPr/>
          <p:nvPr/>
        </p:nvSpPr>
        <p:spPr>
          <a:xfrm>
            <a:off x="939799" y="3295323"/>
            <a:ext cx="877163" cy="369332"/>
          </a:xfrm>
          <a:prstGeom prst="rect">
            <a:avLst/>
          </a:prstGeom>
        </p:spPr>
        <p:txBody>
          <a:bodyPr wrap="none">
            <a:spAutoFit/>
          </a:bodyPr>
          <a:lstStyle/>
          <a:p>
            <a:r>
              <a:rPr lang="zh-CN" altLang="en-US" dirty="0" smtClean="0">
                <a:latin typeface="Microsoft YaHei" charset="0"/>
                <a:ea typeface="Microsoft YaHei" charset="0"/>
                <a:cs typeface="Microsoft YaHei" charset="0"/>
              </a:rPr>
              <a:t>示例：</a:t>
            </a:r>
            <a:endParaRPr lang="zh-CN" altLang="en-US" dirty="0">
              <a:latin typeface="Microsoft YaHei" charset="0"/>
              <a:ea typeface="Microsoft YaHei" charset="0"/>
              <a:cs typeface="Microsoft YaHei" charset="0"/>
            </a:endParaRPr>
          </a:p>
        </p:txBody>
      </p:sp>
      <p:sp>
        <p:nvSpPr>
          <p:cNvPr id="13" name="矩形 12"/>
          <p:cNvSpPr/>
          <p:nvPr/>
        </p:nvSpPr>
        <p:spPr>
          <a:xfrm>
            <a:off x="1761208" y="3295323"/>
            <a:ext cx="5274592" cy="755978"/>
          </a:xfrm>
          <a:prstGeom prst="rect">
            <a:avLst/>
          </a:prstGeom>
          <a:noFill/>
          <a:ln w="254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矩形 10"/>
          <p:cNvSpPr/>
          <p:nvPr/>
        </p:nvSpPr>
        <p:spPr>
          <a:xfrm>
            <a:off x="939799" y="4752699"/>
            <a:ext cx="877163" cy="369332"/>
          </a:xfrm>
          <a:prstGeom prst="rect">
            <a:avLst/>
          </a:prstGeom>
        </p:spPr>
        <p:txBody>
          <a:bodyPr wrap="none">
            <a:spAutoFit/>
          </a:bodyPr>
          <a:lstStyle/>
          <a:p>
            <a:r>
              <a:rPr lang="zh-CN" altLang="en-US" dirty="0" smtClean="0">
                <a:latin typeface="Microsoft YaHei" charset="0"/>
                <a:ea typeface="Microsoft YaHei" charset="0"/>
                <a:cs typeface="Microsoft YaHei" charset="0"/>
              </a:rPr>
              <a:t>效果：</a:t>
            </a:r>
            <a:endParaRPr lang="zh-CN" altLang="en-US" dirty="0">
              <a:latin typeface="Microsoft YaHei" charset="0"/>
              <a:ea typeface="Microsoft YaHei" charset="0"/>
              <a:cs typeface="Microsoft YaHei" charset="0"/>
            </a:endParaRPr>
          </a:p>
        </p:txBody>
      </p:sp>
      <p:pic>
        <p:nvPicPr>
          <p:cNvPr id="2" name="图片 1"/>
          <p:cNvPicPr>
            <a:picLocks noChangeAspect="1"/>
          </p:cNvPicPr>
          <p:nvPr/>
        </p:nvPicPr>
        <p:blipFill>
          <a:blip r:embed="rId4"/>
          <a:stretch>
            <a:fillRect/>
          </a:stretch>
        </p:blipFill>
        <p:spPr>
          <a:xfrm>
            <a:off x="1761208" y="4388710"/>
            <a:ext cx="4408530" cy="1529490"/>
          </a:xfrm>
          <a:prstGeom prst="rect">
            <a:avLst/>
          </a:prstGeom>
        </p:spPr>
      </p:pic>
    </p:spTree>
    <p:extLst>
      <p:ext uri="{BB962C8B-B14F-4D97-AF65-F5344CB8AC3E}">
        <p14:creationId xmlns:p14="http://schemas.microsoft.com/office/powerpoint/2010/main" val="1868565936"/>
      </p:ext>
    </p:extLst>
  </p:cSld>
  <p:clrMapOvr>
    <a:masterClrMapping/>
  </p:clrMapOvr>
  <p:transition spd="med"/>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blipFill rotWithShape="1">
          <a:blip r:embed="rId3"/>
          <a:srcRect/>
          <a:stretch>
            <a:fillRect/>
          </a:stretch>
        </a:blipFill>
        <a:effectLst/>
      </p:bgPr>
    </p:bg>
    <p:spTree>
      <p:nvGrpSpPr>
        <p:cNvPr id="1" name=""/>
        <p:cNvGrpSpPr/>
        <p:nvPr/>
      </p:nvGrpSpPr>
      <p:grpSpPr>
        <a:xfrm>
          <a:off x="0" y="0"/>
          <a:ext cx="0" cy="0"/>
          <a:chOff x="0" y="0"/>
          <a:chExt cx="0" cy="0"/>
        </a:xfrm>
      </p:grpSpPr>
      <p:sp>
        <p:nvSpPr>
          <p:cNvPr id="6" name="文本框 5"/>
          <p:cNvSpPr txBox="1"/>
          <p:nvPr/>
        </p:nvSpPr>
        <p:spPr>
          <a:xfrm>
            <a:off x="720000" y="36000"/>
            <a:ext cx="3230372" cy="584775"/>
          </a:xfrm>
          <a:prstGeom prst="rect">
            <a:avLst/>
          </a:prstGeom>
          <a:noFill/>
        </p:spPr>
        <p:txBody>
          <a:bodyPr wrap="none" rtlCol="0">
            <a:spAutoFit/>
          </a:bodyPr>
          <a:lstStyle/>
          <a:p>
            <a:r>
              <a:rPr lang="en-US" altLang="zh-CN" sz="3200" dirty="0">
                <a:solidFill>
                  <a:prstClr val="white"/>
                </a:solidFill>
                <a:latin typeface="Microsoft YaHei" charset="0"/>
                <a:ea typeface="Microsoft YaHei" charset="0"/>
                <a:cs typeface="Microsoft YaHei" charset="0"/>
              </a:rPr>
              <a:t>HTML5</a:t>
            </a:r>
            <a:r>
              <a:rPr lang="zh-CN" altLang="en-US" sz="3200" dirty="0">
                <a:solidFill>
                  <a:prstClr val="white"/>
                </a:solidFill>
                <a:latin typeface="Microsoft YaHei" charset="0"/>
                <a:ea typeface="Microsoft YaHei" charset="0"/>
                <a:cs typeface="Microsoft YaHei" charset="0"/>
              </a:rPr>
              <a:t>新增标签</a:t>
            </a:r>
          </a:p>
        </p:txBody>
      </p:sp>
      <p:sp>
        <p:nvSpPr>
          <p:cNvPr id="7" name="为什么要使用盒模型："/>
          <p:cNvSpPr/>
          <p:nvPr/>
        </p:nvSpPr>
        <p:spPr>
          <a:xfrm>
            <a:off x="720000" y="1080000"/>
            <a:ext cx="669410" cy="64632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571500" indent="-571500" hangingPunct="0">
              <a:buFont typeface="Wingdings" charset="2"/>
              <a:buChar char="l"/>
            </a:pPr>
            <a:endParaRPr lang="zh-CN" altLang="en-US" sz="3600" kern="0" dirty="0">
              <a:solidFill>
                <a:srgbClr val="3A68A3"/>
              </a:solidFill>
            </a:endParaRPr>
          </a:p>
        </p:txBody>
      </p:sp>
      <p:sp>
        <p:nvSpPr>
          <p:cNvPr id="8" name="为什么要使用盒模型："/>
          <p:cNvSpPr/>
          <p:nvPr/>
        </p:nvSpPr>
        <p:spPr>
          <a:xfrm>
            <a:off x="762576" y="1014730"/>
            <a:ext cx="2900790" cy="46166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342900" lvl="0" indent="-342900" hangingPunct="0">
              <a:buFont typeface="Wingdings" charset="2"/>
              <a:buChar char="l"/>
            </a:pPr>
            <a:r>
              <a:rPr lang="zh-CN" altLang="en-US" sz="2400" b="0" kern="0" dirty="0">
                <a:solidFill>
                  <a:srgbClr val="3A68A3"/>
                </a:solidFill>
                <a:latin typeface="Microsoft YaHei" charset="0"/>
                <a:ea typeface="Microsoft YaHei" charset="0"/>
                <a:cs typeface="Microsoft YaHei" charset="0"/>
              </a:rPr>
              <a:t>新语义和结构元素</a:t>
            </a:r>
          </a:p>
        </p:txBody>
      </p:sp>
      <p:sp>
        <p:nvSpPr>
          <p:cNvPr id="9" name="文本框 8"/>
          <p:cNvSpPr txBox="1"/>
          <p:nvPr/>
        </p:nvSpPr>
        <p:spPr>
          <a:xfrm>
            <a:off x="939800" y="1978103"/>
            <a:ext cx="8521700" cy="400110"/>
          </a:xfrm>
          <a:prstGeom prst="rect">
            <a:avLst/>
          </a:prstGeom>
          <a:noFill/>
        </p:spPr>
        <p:txBody>
          <a:bodyPr wrap="square" rtlCol="0">
            <a:spAutoFit/>
          </a:bodyPr>
          <a:lstStyle/>
          <a:p>
            <a:r>
              <a:rPr kumimoji="1" lang="en-US" altLang="zh-CN" sz="2000" dirty="0" smtClean="0">
                <a:latin typeface="Microsoft YaHei" charset="0"/>
                <a:ea typeface="Microsoft YaHei" charset="0"/>
                <a:cs typeface="Microsoft YaHei" charset="0"/>
              </a:rPr>
              <a:t>10.</a:t>
            </a:r>
            <a:r>
              <a:rPr lang="en-US" altLang="zh-CN" sz="2000" dirty="0" smtClean="0">
                <a:latin typeface="Microsoft YaHei" charset="0"/>
                <a:ea typeface="Microsoft YaHei" charset="0"/>
                <a:cs typeface="Microsoft YaHei" charset="0"/>
              </a:rPr>
              <a:t> </a:t>
            </a:r>
            <a:r>
              <a:rPr lang="en-US" altLang="zh-CN" sz="2000" dirty="0">
                <a:solidFill>
                  <a:srgbClr val="C00000"/>
                </a:solidFill>
                <a:latin typeface="Microsoft YaHei" charset="0"/>
                <a:ea typeface="Microsoft YaHei" charset="0"/>
                <a:cs typeface="Microsoft YaHei" charset="0"/>
              </a:rPr>
              <a:t>&lt;ruby</a:t>
            </a:r>
            <a:r>
              <a:rPr lang="en-US" altLang="zh-CN" sz="2000" dirty="0" smtClean="0">
                <a:solidFill>
                  <a:srgbClr val="C00000"/>
                </a:solidFill>
                <a:latin typeface="Microsoft YaHei" charset="0"/>
                <a:ea typeface="Microsoft YaHei" charset="0"/>
                <a:cs typeface="Microsoft YaHei" charset="0"/>
              </a:rPr>
              <a:t>&gt;</a:t>
            </a:r>
            <a:r>
              <a:rPr lang="zh-CN" altLang="en-US" sz="2000" dirty="0" smtClean="0">
                <a:solidFill>
                  <a:srgbClr val="C00000"/>
                </a:solidFill>
                <a:latin typeface="Microsoft YaHei" charset="0"/>
                <a:ea typeface="Microsoft YaHei" charset="0"/>
                <a:cs typeface="Microsoft YaHei" charset="0"/>
              </a:rPr>
              <a:t>、</a:t>
            </a:r>
            <a:r>
              <a:rPr lang="en-US" altLang="zh-CN" sz="2000" dirty="0" smtClean="0">
                <a:solidFill>
                  <a:srgbClr val="C00000"/>
                </a:solidFill>
                <a:latin typeface="Microsoft YaHei" charset="0"/>
                <a:ea typeface="Microsoft YaHei" charset="0"/>
                <a:cs typeface="Microsoft YaHei" charset="0"/>
              </a:rPr>
              <a:t>&lt;</a:t>
            </a:r>
            <a:r>
              <a:rPr lang="en-US" altLang="zh-CN" sz="2000" dirty="0" err="1" smtClean="0">
                <a:solidFill>
                  <a:srgbClr val="C00000"/>
                </a:solidFill>
                <a:latin typeface="Microsoft YaHei" charset="0"/>
                <a:ea typeface="Microsoft YaHei" charset="0"/>
                <a:cs typeface="Microsoft YaHei" charset="0"/>
              </a:rPr>
              <a:t>rp</a:t>
            </a:r>
            <a:r>
              <a:rPr lang="en-US" altLang="zh-CN" sz="2000" dirty="0" smtClean="0">
                <a:solidFill>
                  <a:srgbClr val="C00000"/>
                </a:solidFill>
                <a:latin typeface="Microsoft YaHei" charset="0"/>
                <a:ea typeface="Microsoft YaHei" charset="0"/>
                <a:cs typeface="Microsoft YaHei" charset="0"/>
              </a:rPr>
              <a:t>&gt;</a:t>
            </a:r>
            <a:r>
              <a:rPr lang="zh-CN" altLang="en-US" sz="2000" dirty="0" smtClean="0">
                <a:solidFill>
                  <a:srgbClr val="C00000"/>
                </a:solidFill>
                <a:latin typeface="Microsoft YaHei" charset="0"/>
                <a:ea typeface="Microsoft YaHei" charset="0"/>
                <a:cs typeface="Microsoft YaHei" charset="0"/>
              </a:rPr>
              <a:t>、</a:t>
            </a:r>
            <a:r>
              <a:rPr lang="en-US" altLang="zh-CN" sz="2000" dirty="0" smtClean="0">
                <a:solidFill>
                  <a:srgbClr val="C00000"/>
                </a:solidFill>
                <a:latin typeface="Microsoft YaHei" charset="0"/>
                <a:ea typeface="Microsoft YaHei" charset="0"/>
                <a:cs typeface="Microsoft YaHei" charset="0"/>
              </a:rPr>
              <a:t>&lt;</a:t>
            </a:r>
            <a:r>
              <a:rPr lang="en-US" altLang="zh-CN" sz="2000" dirty="0" err="1" smtClean="0">
                <a:solidFill>
                  <a:srgbClr val="C00000"/>
                </a:solidFill>
                <a:latin typeface="Microsoft YaHei" charset="0"/>
                <a:ea typeface="Microsoft YaHei" charset="0"/>
                <a:cs typeface="Microsoft YaHei" charset="0"/>
              </a:rPr>
              <a:t>rt</a:t>
            </a:r>
            <a:r>
              <a:rPr lang="en-US" altLang="zh-CN" sz="2000" dirty="0" smtClean="0">
                <a:solidFill>
                  <a:srgbClr val="C00000"/>
                </a:solidFill>
                <a:latin typeface="Microsoft YaHei" charset="0"/>
                <a:ea typeface="Microsoft YaHei" charset="0"/>
                <a:cs typeface="Microsoft YaHei" charset="0"/>
              </a:rPr>
              <a:t>&gt;</a:t>
            </a:r>
            <a:endParaRPr lang="zh-CN" altLang="en-US" sz="2000" dirty="0" smtClean="0">
              <a:solidFill>
                <a:srgbClr val="C00000"/>
              </a:solidFill>
              <a:latin typeface="Microsoft YaHei" charset="0"/>
              <a:ea typeface="Microsoft YaHei" charset="0"/>
              <a:cs typeface="Microsoft YaHei" charset="0"/>
            </a:endParaRPr>
          </a:p>
        </p:txBody>
      </p:sp>
      <p:sp>
        <p:nvSpPr>
          <p:cNvPr id="10" name="文本框 9"/>
          <p:cNvSpPr txBox="1"/>
          <p:nvPr/>
        </p:nvSpPr>
        <p:spPr>
          <a:xfrm>
            <a:off x="939800" y="2543279"/>
            <a:ext cx="8521700" cy="923330"/>
          </a:xfrm>
          <a:prstGeom prst="rect">
            <a:avLst/>
          </a:prstGeom>
          <a:noFill/>
        </p:spPr>
        <p:txBody>
          <a:bodyPr wrap="square" rtlCol="0">
            <a:spAutoFit/>
          </a:bodyPr>
          <a:lstStyle/>
          <a:p>
            <a:r>
              <a:rPr lang="zh-CN" altLang="en-US" dirty="0">
                <a:latin typeface="Microsoft YaHei" charset="0"/>
                <a:ea typeface="Microsoft YaHei" charset="0"/>
                <a:cs typeface="Microsoft YaHei" charset="0"/>
              </a:rPr>
              <a:t>概述</a:t>
            </a:r>
            <a:r>
              <a:rPr lang="zh-CN" altLang="en-US" dirty="0" smtClean="0">
                <a:latin typeface="Microsoft YaHei" charset="0"/>
                <a:ea typeface="Microsoft YaHei" charset="0"/>
                <a:cs typeface="Microsoft YaHei" charset="0"/>
              </a:rPr>
              <a:t>：</a:t>
            </a:r>
            <a:r>
              <a:rPr lang="en-US" altLang="zh-CN" dirty="0">
                <a:latin typeface="Microsoft YaHei" charset="0"/>
                <a:ea typeface="Microsoft YaHei" charset="0"/>
                <a:cs typeface="Microsoft YaHei" charset="0"/>
              </a:rPr>
              <a:t>&lt;ruby&gt; </a:t>
            </a:r>
            <a:r>
              <a:rPr lang="zh-CN" altLang="en-US" dirty="0">
                <a:latin typeface="Microsoft YaHei" charset="0"/>
                <a:ea typeface="Microsoft YaHei" charset="0"/>
                <a:cs typeface="Microsoft YaHei" charset="0"/>
              </a:rPr>
              <a:t>标签定义 </a:t>
            </a:r>
            <a:r>
              <a:rPr lang="en-US" altLang="zh-CN" dirty="0">
                <a:latin typeface="Microsoft YaHei" charset="0"/>
                <a:ea typeface="Microsoft YaHei" charset="0"/>
                <a:cs typeface="Microsoft YaHei" charset="0"/>
              </a:rPr>
              <a:t>ruby </a:t>
            </a:r>
            <a:r>
              <a:rPr lang="zh-CN" altLang="en-US" dirty="0">
                <a:latin typeface="Microsoft YaHei" charset="0"/>
                <a:ea typeface="Microsoft YaHei" charset="0"/>
                <a:cs typeface="Microsoft YaHei" charset="0"/>
              </a:rPr>
              <a:t>注释（中文注音或字符）</a:t>
            </a:r>
            <a:r>
              <a:rPr lang="zh-CN" altLang="en-US" dirty="0" smtClean="0">
                <a:latin typeface="Microsoft YaHei" charset="0"/>
                <a:ea typeface="Microsoft YaHei" charset="0"/>
                <a:cs typeface="Microsoft YaHei" charset="0"/>
              </a:rPr>
              <a:t>。</a:t>
            </a:r>
            <a:endParaRPr lang="en-US" altLang="zh-CN" dirty="0" smtClean="0">
              <a:latin typeface="Microsoft YaHei" charset="0"/>
              <a:ea typeface="Microsoft YaHei" charset="0"/>
              <a:cs typeface="Microsoft YaHei" charset="0"/>
            </a:endParaRPr>
          </a:p>
          <a:p>
            <a:r>
              <a:rPr lang="en-US" altLang="zh-CN" dirty="0">
                <a:latin typeface="Microsoft YaHei" charset="0"/>
                <a:ea typeface="Microsoft YaHei" charset="0"/>
                <a:cs typeface="Microsoft YaHei" charset="0"/>
              </a:rPr>
              <a:t>&lt;</a:t>
            </a:r>
            <a:r>
              <a:rPr lang="en-US" altLang="zh-CN" dirty="0" err="1">
                <a:latin typeface="Microsoft YaHei" charset="0"/>
                <a:ea typeface="Microsoft YaHei" charset="0"/>
                <a:cs typeface="Microsoft YaHei" charset="0"/>
              </a:rPr>
              <a:t>rp</a:t>
            </a:r>
            <a:r>
              <a:rPr lang="en-US" altLang="zh-CN" dirty="0">
                <a:latin typeface="Microsoft YaHei" charset="0"/>
                <a:ea typeface="Microsoft YaHei" charset="0"/>
                <a:cs typeface="Microsoft YaHei" charset="0"/>
              </a:rPr>
              <a:t>&gt; </a:t>
            </a:r>
            <a:r>
              <a:rPr lang="zh-CN" altLang="en-US" dirty="0">
                <a:latin typeface="Microsoft YaHei" charset="0"/>
                <a:ea typeface="Microsoft YaHei" charset="0"/>
                <a:cs typeface="Microsoft YaHei" charset="0"/>
              </a:rPr>
              <a:t>标签在 </a:t>
            </a:r>
            <a:r>
              <a:rPr lang="en-US" altLang="zh-CN" dirty="0">
                <a:latin typeface="Microsoft YaHei" charset="0"/>
                <a:ea typeface="Microsoft YaHei" charset="0"/>
                <a:cs typeface="Microsoft YaHei" charset="0"/>
              </a:rPr>
              <a:t>ruby </a:t>
            </a:r>
            <a:r>
              <a:rPr lang="zh-CN" altLang="en-US" dirty="0">
                <a:latin typeface="Microsoft YaHei" charset="0"/>
                <a:ea typeface="Microsoft YaHei" charset="0"/>
                <a:cs typeface="Microsoft YaHei" charset="0"/>
              </a:rPr>
              <a:t>注释中使用，以定义不支持 </a:t>
            </a:r>
            <a:r>
              <a:rPr lang="en-US" altLang="zh-CN" dirty="0">
                <a:latin typeface="Microsoft YaHei" charset="0"/>
                <a:ea typeface="Microsoft YaHei" charset="0"/>
                <a:cs typeface="Microsoft YaHei" charset="0"/>
              </a:rPr>
              <a:t>ruby </a:t>
            </a:r>
            <a:r>
              <a:rPr lang="zh-CN" altLang="en-US" dirty="0">
                <a:latin typeface="Microsoft YaHei" charset="0"/>
                <a:ea typeface="Microsoft YaHei" charset="0"/>
                <a:cs typeface="Microsoft YaHei" charset="0"/>
              </a:rPr>
              <a:t>元素的浏览器所显示的内容</a:t>
            </a:r>
            <a:r>
              <a:rPr lang="zh-CN" altLang="en-US" dirty="0" smtClean="0">
                <a:latin typeface="Microsoft YaHei" charset="0"/>
                <a:ea typeface="Microsoft YaHei" charset="0"/>
                <a:cs typeface="Microsoft YaHei" charset="0"/>
              </a:rPr>
              <a:t>。</a:t>
            </a:r>
            <a:endParaRPr lang="en-US" altLang="zh-CN" dirty="0" smtClean="0">
              <a:latin typeface="Microsoft YaHei" charset="0"/>
              <a:ea typeface="Microsoft YaHei" charset="0"/>
              <a:cs typeface="Microsoft YaHei" charset="0"/>
            </a:endParaRPr>
          </a:p>
          <a:p>
            <a:r>
              <a:rPr lang="en-US" altLang="zh-CN" dirty="0">
                <a:latin typeface="Microsoft YaHei" charset="0"/>
                <a:ea typeface="Microsoft YaHei" charset="0"/>
                <a:cs typeface="Microsoft YaHei" charset="0"/>
              </a:rPr>
              <a:t>&lt;</a:t>
            </a:r>
            <a:r>
              <a:rPr lang="en-US" altLang="zh-CN" dirty="0" err="1">
                <a:latin typeface="Microsoft YaHei" charset="0"/>
                <a:ea typeface="Microsoft YaHei" charset="0"/>
                <a:cs typeface="Microsoft YaHei" charset="0"/>
              </a:rPr>
              <a:t>rt</a:t>
            </a:r>
            <a:r>
              <a:rPr lang="en-US" altLang="zh-CN" dirty="0">
                <a:latin typeface="Microsoft YaHei" charset="0"/>
                <a:ea typeface="Microsoft YaHei" charset="0"/>
                <a:cs typeface="Microsoft YaHei" charset="0"/>
              </a:rPr>
              <a:t>&gt; </a:t>
            </a:r>
            <a:r>
              <a:rPr lang="zh-CN" altLang="en-US" dirty="0">
                <a:latin typeface="Microsoft YaHei" charset="0"/>
                <a:ea typeface="Microsoft YaHei" charset="0"/>
                <a:cs typeface="Microsoft YaHei" charset="0"/>
              </a:rPr>
              <a:t>标签定义字符（中文注音或字符）的解释或发音。</a:t>
            </a:r>
            <a:endParaRPr lang="zh-CN" altLang="en-US" dirty="0" smtClean="0">
              <a:latin typeface="Microsoft YaHei" charset="0"/>
              <a:ea typeface="Microsoft YaHei" charset="0"/>
              <a:cs typeface="Microsoft YaHei" charset="0"/>
            </a:endParaRPr>
          </a:p>
        </p:txBody>
      </p:sp>
      <p:sp>
        <p:nvSpPr>
          <p:cNvPr id="3" name="矩形 2"/>
          <p:cNvSpPr/>
          <p:nvPr/>
        </p:nvSpPr>
        <p:spPr>
          <a:xfrm>
            <a:off x="1746528" y="3595591"/>
            <a:ext cx="7628854" cy="1138773"/>
          </a:xfrm>
          <a:prstGeom prst="rect">
            <a:avLst/>
          </a:prstGeom>
        </p:spPr>
        <p:txBody>
          <a:bodyPr wrap="square">
            <a:spAutoFit/>
          </a:bodyPr>
          <a:lstStyle/>
          <a:p>
            <a:r>
              <a:rPr lang="mr-IN" altLang="zh-CN" sz="1700" dirty="0">
                <a:solidFill>
                  <a:srgbClr val="C00000"/>
                </a:solidFill>
                <a:latin typeface="Microsoft YaHei" charset="0"/>
                <a:ea typeface="Microsoft YaHei" charset="0"/>
                <a:cs typeface="Microsoft YaHei" charset="0"/>
              </a:rPr>
              <a:t>&lt;</a:t>
            </a:r>
            <a:r>
              <a:rPr lang="mr-IN" altLang="zh-CN" sz="1700" dirty="0" err="1">
                <a:solidFill>
                  <a:srgbClr val="C00000"/>
                </a:solidFill>
                <a:latin typeface="Microsoft YaHei" charset="0"/>
                <a:ea typeface="Microsoft YaHei" charset="0"/>
                <a:cs typeface="Microsoft YaHei" charset="0"/>
              </a:rPr>
              <a:t>ruby</a:t>
            </a:r>
            <a:r>
              <a:rPr lang="mr-IN" altLang="zh-CN" sz="1700" dirty="0">
                <a:solidFill>
                  <a:srgbClr val="C00000"/>
                </a:solidFill>
                <a:latin typeface="Microsoft YaHei" charset="0"/>
                <a:ea typeface="Microsoft YaHei" charset="0"/>
                <a:cs typeface="Microsoft YaHei" charset="0"/>
              </a:rPr>
              <a:t>&gt;</a:t>
            </a:r>
          </a:p>
          <a:p>
            <a:r>
              <a:rPr lang="mr-IN" altLang="zh-CN" sz="1700" dirty="0">
                <a:solidFill>
                  <a:srgbClr val="C00000"/>
                </a:solidFill>
                <a:latin typeface="Microsoft YaHei" charset="0"/>
                <a:ea typeface="Microsoft YaHei" charset="0"/>
                <a:cs typeface="Microsoft YaHei" charset="0"/>
              </a:rPr>
              <a:t>  </a:t>
            </a:r>
            <a:r>
              <a:rPr lang="zh-CN" altLang="mr-IN" sz="1700" dirty="0">
                <a:solidFill>
                  <a:srgbClr val="C00000"/>
                </a:solidFill>
                <a:latin typeface="Microsoft YaHei" charset="0"/>
                <a:ea typeface="Microsoft YaHei" charset="0"/>
                <a:cs typeface="Microsoft YaHei" charset="0"/>
              </a:rPr>
              <a:t>汉 </a:t>
            </a:r>
            <a:r>
              <a:rPr lang="mr-IN" altLang="zh-CN" sz="1700" dirty="0">
                <a:solidFill>
                  <a:srgbClr val="C00000"/>
                </a:solidFill>
                <a:latin typeface="Microsoft YaHei" charset="0"/>
                <a:ea typeface="Microsoft YaHei" charset="0"/>
                <a:cs typeface="Microsoft YaHei" charset="0"/>
              </a:rPr>
              <a:t>&lt;</a:t>
            </a:r>
            <a:r>
              <a:rPr lang="mr-IN" altLang="zh-CN" sz="1700" dirty="0" err="1">
                <a:solidFill>
                  <a:srgbClr val="C00000"/>
                </a:solidFill>
                <a:latin typeface="Microsoft YaHei" charset="0"/>
                <a:ea typeface="Microsoft YaHei" charset="0"/>
                <a:cs typeface="Microsoft YaHei" charset="0"/>
              </a:rPr>
              <a:t>rp</a:t>
            </a:r>
            <a:r>
              <a:rPr lang="mr-IN" altLang="zh-CN" sz="1700" dirty="0">
                <a:solidFill>
                  <a:srgbClr val="C00000"/>
                </a:solidFill>
                <a:latin typeface="Microsoft YaHei" charset="0"/>
                <a:ea typeface="Microsoft YaHei" charset="0"/>
                <a:cs typeface="Microsoft YaHei" charset="0"/>
              </a:rPr>
              <a:t>&gt;(&lt;/</a:t>
            </a:r>
            <a:r>
              <a:rPr lang="mr-IN" altLang="zh-CN" sz="1700" dirty="0" err="1">
                <a:solidFill>
                  <a:srgbClr val="C00000"/>
                </a:solidFill>
                <a:latin typeface="Microsoft YaHei" charset="0"/>
                <a:ea typeface="Microsoft YaHei" charset="0"/>
                <a:cs typeface="Microsoft YaHei" charset="0"/>
              </a:rPr>
              <a:t>rp</a:t>
            </a:r>
            <a:r>
              <a:rPr lang="mr-IN" altLang="zh-CN" sz="1700" dirty="0">
                <a:solidFill>
                  <a:srgbClr val="C00000"/>
                </a:solidFill>
                <a:latin typeface="Microsoft YaHei" charset="0"/>
                <a:ea typeface="Microsoft YaHei" charset="0"/>
                <a:cs typeface="Microsoft YaHei" charset="0"/>
              </a:rPr>
              <a:t>&gt;&lt;</a:t>
            </a:r>
            <a:r>
              <a:rPr lang="mr-IN" altLang="zh-CN" sz="1700" dirty="0" err="1">
                <a:solidFill>
                  <a:srgbClr val="C00000"/>
                </a:solidFill>
                <a:latin typeface="Microsoft YaHei" charset="0"/>
                <a:ea typeface="Microsoft YaHei" charset="0"/>
                <a:cs typeface="Microsoft YaHei" charset="0"/>
              </a:rPr>
              <a:t>rt</a:t>
            </a:r>
            <a:r>
              <a:rPr lang="mr-IN" altLang="zh-CN" sz="1700" dirty="0">
                <a:solidFill>
                  <a:srgbClr val="C00000"/>
                </a:solidFill>
                <a:latin typeface="Microsoft YaHei" charset="0"/>
                <a:ea typeface="Microsoft YaHei" charset="0"/>
                <a:cs typeface="Microsoft YaHei" charset="0"/>
              </a:rPr>
              <a:t>&gt;</a:t>
            </a:r>
            <a:r>
              <a:rPr lang="mr-IN" altLang="zh-CN" sz="1700" dirty="0" err="1">
                <a:solidFill>
                  <a:srgbClr val="C00000"/>
                </a:solidFill>
                <a:latin typeface="Microsoft YaHei" charset="0"/>
                <a:ea typeface="Microsoft YaHei" charset="0"/>
                <a:cs typeface="Microsoft YaHei" charset="0"/>
              </a:rPr>
              <a:t>han</a:t>
            </a:r>
            <a:r>
              <a:rPr lang="mr-IN" altLang="zh-CN" sz="1700" dirty="0">
                <a:solidFill>
                  <a:srgbClr val="C00000"/>
                </a:solidFill>
                <a:latin typeface="Microsoft YaHei" charset="0"/>
                <a:ea typeface="Microsoft YaHei" charset="0"/>
                <a:cs typeface="Microsoft YaHei" charset="0"/>
              </a:rPr>
              <a:t>&lt;/</a:t>
            </a:r>
            <a:r>
              <a:rPr lang="mr-IN" altLang="zh-CN" sz="1700" dirty="0" err="1">
                <a:solidFill>
                  <a:srgbClr val="C00000"/>
                </a:solidFill>
                <a:latin typeface="Microsoft YaHei" charset="0"/>
                <a:ea typeface="Microsoft YaHei" charset="0"/>
                <a:cs typeface="Microsoft YaHei" charset="0"/>
              </a:rPr>
              <a:t>rt</a:t>
            </a:r>
            <a:r>
              <a:rPr lang="mr-IN" altLang="zh-CN" sz="1700" dirty="0">
                <a:solidFill>
                  <a:srgbClr val="C00000"/>
                </a:solidFill>
                <a:latin typeface="Microsoft YaHei" charset="0"/>
                <a:ea typeface="Microsoft YaHei" charset="0"/>
                <a:cs typeface="Microsoft YaHei" charset="0"/>
              </a:rPr>
              <a:t>&gt;&lt;</a:t>
            </a:r>
            <a:r>
              <a:rPr lang="mr-IN" altLang="zh-CN" sz="1700" dirty="0" err="1">
                <a:solidFill>
                  <a:srgbClr val="C00000"/>
                </a:solidFill>
                <a:latin typeface="Microsoft YaHei" charset="0"/>
                <a:ea typeface="Microsoft YaHei" charset="0"/>
                <a:cs typeface="Microsoft YaHei" charset="0"/>
              </a:rPr>
              <a:t>rp</a:t>
            </a:r>
            <a:r>
              <a:rPr lang="mr-IN" altLang="zh-CN" sz="1700" dirty="0">
                <a:solidFill>
                  <a:srgbClr val="C00000"/>
                </a:solidFill>
                <a:latin typeface="Microsoft YaHei" charset="0"/>
                <a:ea typeface="Microsoft YaHei" charset="0"/>
                <a:cs typeface="Microsoft YaHei" charset="0"/>
              </a:rPr>
              <a:t>&gt;)&lt;/</a:t>
            </a:r>
            <a:r>
              <a:rPr lang="mr-IN" altLang="zh-CN" sz="1700" dirty="0" err="1">
                <a:solidFill>
                  <a:srgbClr val="C00000"/>
                </a:solidFill>
                <a:latin typeface="Microsoft YaHei" charset="0"/>
                <a:ea typeface="Microsoft YaHei" charset="0"/>
                <a:cs typeface="Microsoft YaHei" charset="0"/>
              </a:rPr>
              <a:t>rp</a:t>
            </a:r>
            <a:r>
              <a:rPr lang="mr-IN" altLang="zh-CN" sz="1700" dirty="0">
                <a:solidFill>
                  <a:srgbClr val="C00000"/>
                </a:solidFill>
                <a:latin typeface="Microsoft YaHei" charset="0"/>
                <a:ea typeface="Microsoft YaHei" charset="0"/>
                <a:cs typeface="Microsoft YaHei" charset="0"/>
              </a:rPr>
              <a:t>&gt;</a:t>
            </a:r>
          </a:p>
          <a:p>
            <a:r>
              <a:rPr lang="mr-IN" altLang="zh-CN" sz="1700" dirty="0">
                <a:solidFill>
                  <a:srgbClr val="C00000"/>
                </a:solidFill>
                <a:latin typeface="Microsoft YaHei" charset="0"/>
                <a:ea typeface="Microsoft YaHei" charset="0"/>
                <a:cs typeface="Microsoft YaHei" charset="0"/>
              </a:rPr>
              <a:t>  </a:t>
            </a:r>
            <a:r>
              <a:rPr lang="zh-CN" altLang="mr-IN" sz="1700" dirty="0">
                <a:solidFill>
                  <a:srgbClr val="C00000"/>
                </a:solidFill>
                <a:latin typeface="Microsoft YaHei" charset="0"/>
                <a:ea typeface="Microsoft YaHei" charset="0"/>
                <a:cs typeface="Microsoft YaHei" charset="0"/>
              </a:rPr>
              <a:t>字 </a:t>
            </a:r>
            <a:r>
              <a:rPr lang="mr-IN" altLang="zh-CN" sz="1700" dirty="0">
                <a:solidFill>
                  <a:srgbClr val="C00000"/>
                </a:solidFill>
                <a:latin typeface="Microsoft YaHei" charset="0"/>
                <a:ea typeface="Microsoft YaHei" charset="0"/>
                <a:cs typeface="Microsoft YaHei" charset="0"/>
              </a:rPr>
              <a:t>&lt;</a:t>
            </a:r>
            <a:r>
              <a:rPr lang="mr-IN" altLang="zh-CN" sz="1700" dirty="0" err="1">
                <a:solidFill>
                  <a:srgbClr val="C00000"/>
                </a:solidFill>
                <a:latin typeface="Microsoft YaHei" charset="0"/>
                <a:ea typeface="Microsoft YaHei" charset="0"/>
                <a:cs typeface="Microsoft YaHei" charset="0"/>
              </a:rPr>
              <a:t>rp</a:t>
            </a:r>
            <a:r>
              <a:rPr lang="mr-IN" altLang="zh-CN" sz="1700" dirty="0">
                <a:solidFill>
                  <a:srgbClr val="C00000"/>
                </a:solidFill>
                <a:latin typeface="Microsoft YaHei" charset="0"/>
                <a:ea typeface="Microsoft YaHei" charset="0"/>
                <a:cs typeface="Microsoft YaHei" charset="0"/>
              </a:rPr>
              <a:t>&gt;(&lt;/</a:t>
            </a:r>
            <a:r>
              <a:rPr lang="mr-IN" altLang="zh-CN" sz="1700" dirty="0" err="1">
                <a:solidFill>
                  <a:srgbClr val="C00000"/>
                </a:solidFill>
                <a:latin typeface="Microsoft YaHei" charset="0"/>
                <a:ea typeface="Microsoft YaHei" charset="0"/>
                <a:cs typeface="Microsoft YaHei" charset="0"/>
              </a:rPr>
              <a:t>rp</a:t>
            </a:r>
            <a:r>
              <a:rPr lang="mr-IN" altLang="zh-CN" sz="1700" dirty="0">
                <a:solidFill>
                  <a:srgbClr val="C00000"/>
                </a:solidFill>
                <a:latin typeface="Microsoft YaHei" charset="0"/>
                <a:ea typeface="Microsoft YaHei" charset="0"/>
                <a:cs typeface="Microsoft YaHei" charset="0"/>
              </a:rPr>
              <a:t>&gt;&lt;</a:t>
            </a:r>
            <a:r>
              <a:rPr lang="mr-IN" altLang="zh-CN" sz="1700" dirty="0" err="1">
                <a:solidFill>
                  <a:srgbClr val="C00000"/>
                </a:solidFill>
                <a:latin typeface="Microsoft YaHei" charset="0"/>
                <a:ea typeface="Microsoft YaHei" charset="0"/>
                <a:cs typeface="Microsoft YaHei" charset="0"/>
              </a:rPr>
              <a:t>rt</a:t>
            </a:r>
            <a:r>
              <a:rPr lang="mr-IN" altLang="zh-CN" sz="1700" dirty="0">
                <a:solidFill>
                  <a:srgbClr val="C00000"/>
                </a:solidFill>
                <a:latin typeface="Microsoft YaHei" charset="0"/>
                <a:ea typeface="Microsoft YaHei" charset="0"/>
                <a:cs typeface="Microsoft YaHei" charset="0"/>
              </a:rPr>
              <a:t>&gt;</a:t>
            </a:r>
            <a:r>
              <a:rPr lang="mr-IN" altLang="zh-CN" sz="1700" dirty="0" err="1">
                <a:solidFill>
                  <a:srgbClr val="C00000"/>
                </a:solidFill>
                <a:latin typeface="Microsoft YaHei" charset="0"/>
                <a:ea typeface="Microsoft YaHei" charset="0"/>
                <a:cs typeface="Microsoft YaHei" charset="0"/>
              </a:rPr>
              <a:t>zi</a:t>
            </a:r>
            <a:r>
              <a:rPr lang="mr-IN" altLang="zh-CN" sz="1700" dirty="0">
                <a:solidFill>
                  <a:srgbClr val="C00000"/>
                </a:solidFill>
                <a:latin typeface="Microsoft YaHei" charset="0"/>
                <a:ea typeface="Microsoft YaHei" charset="0"/>
                <a:cs typeface="Microsoft YaHei" charset="0"/>
              </a:rPr>
              <a:t>&lt;/</a:t>
            </a:r>
            <a:r>
              <a:rPr lang="mr-IN" altLang="zh-CN" sz="1700" dirty="0" err="1">
                <a:solidFill>
                  <a:srgbClr val="C00000"/>
                </a:solidFill>
                <a:latin typeface="Microsoft YaHei" charset="0"/>
                <a:ea typeface="Microsoft YaHei" charset="0"/>
                <a:cs typeface="Microsoft YaHei" charset="0"/>
              </a:rPr>
              <a:t>rt</a:t>
            </a:r>
            <a:r>
              <a:rPr lang="mr-IN" altLang="zh-CN" sz="1700" dirty="0">
                <a:solidFill>
                  <a:srgbClr val="C00000"/>
                </a:solidFill>
                <a:latin typeface="Microsoft YaHei" charset="0"/>
                <a:ea typeface="Microsoft YaHei" charset="0"/>
                <a:cs typeface="Microsoft YaHei" charset="0"/>
              </a:rPr>
              <a:t>&gt;&lt;</a:t>
            </a:r>
            <a:r>
              <a:rPr lang="mr-IN" altLang="zh-CN" sz="1700" dirty="0" err="1">
                <a:solidFill>
                  <a:srgbClr val="C00000"/>
                </a:solidFill>
                <a:latin typeface="Microsoft YaHei" charset="0"/>
                <a:ea typeface="Microsoft YaHei" charset="0"/>
                <a:cs typeface="Microsoft YaHei" charset="0"/>
              </a:rPr>
              <a:t>rp</a:t>
            </a:r>
            <a:r>
              <a:rPr lang="mr-IN" altLang="zh-CN" sz="1700" dirty="0">
                <a:solidFill>
                  <a:srgbClr val="C00000"/>
                </a:solidFill>
                <a:latin typeface="Microsoft YaHei" charset="0"/>
                <a:ea typeface="Microsoft YaHei" charset="0"/>
                <a:cs typeface="Microsoft YaHei" charset="0"/>
              </a:rPr>
              <a:t>&gt;)&lt;/</a:t>
            </a:r>
            <a:r>
              <a:rPr lang="mr-IN" altLang="zh-CN" sz="1700" dirty="0" err="1">
                <a:solidFill>
                  <a:srgbClr val="C00000"/>
                </a:solidFill>
                <a:latin typeface="Microsoft YaHei" charset="0"/>
                <a:ea typeface="Microsoft YaHei" charset="0"/>
                <a:cs typeface="Microsoft YaHei" charset="0"/>
              </a:rPr>
              <a:t>rp</a:t>
            </a:r>
            <a:r>
              <a:rPr lang="mr-IN" altLang="zh-CN" sz="1700" dirty="0">
                <a:solidFill>
                  <a:srgbClr val="C00000"/>
                </a:solidFill>
                <a:latin typeface="Microsoft YaHei" charset="0"/>
                <a:ea typeface="Microsoft YaHei" charset="0"/>
                <a:cs typeface="Microsoft YaHei" charset="0"/>
              </a:rPr>
              <a:t>&gt;</a:t>
            </a:r>
          </a:p>
          <a:p>
            <a:r>
              <a:rPr lang="mr-IN" altLang="zh-CN" sz="1700" dirty="0">
                <a:solidFill>
                  <a:srgbClr val="C00000"/>
                </a:solidFill>
                <a:latin typeface="Microsoft YaHei" charset="0"/>
                <a:ea typeface="Microsoft YaHei" charset="0"/>
                <a:cs typeface="Microsoft YaHei" charset="0"/>
              </a:rPr>
              <a:t>&lt;/</a:t>
            </a:r>
            <a:r>
              <a:rPr lang="mr-IN" altLang="zh-CN" sz="1700" dirty="0" err="1">
                <a:solidFill>
                  <a:srgbClr val="C00000"/>
                </a:solidFill>
                <a:latin typeface="Microsoft YaHei" charset="0"/>
                <a:ea typeface="Microsoft YaHei" charset="0"/>
                <a:cs typeface="Microsoft YaHei" charset="0"/>
              </a:rPr>
              <a:t>ruby</a:t>
            </a:r>
            <a:r>
              <a:rPr lang="mr-IN" altLang="zh-CN" sz="1700" dirty="0">
                <a:solidFill>
                  <a:srgbClr val="C00000"/>
                </a:solidFill>
                <a:latin typeface="Microsoft YaHei" charset="0"/>
                <a:ea typeface="Microsoft YaHei" charset="0"/>
                <a:cs typeface="Microsoft YaHei" charset="0"/>
              </a:rPr>
              <a:t>&gt;</a:t>
            </a:r>
            <a:endParaRPr lang="en-US" altLang="zh-CN" sz="1700" dirty="0">
              <a:solidFill>
                <a:srgbClr val="C00000"/>
              </a:solidFill>
              <a:latin typeface="Microsoft YaHei" charset="0"/>
              <a:ea typeface="Microsoft YaHei" charset="0"/>
              <a:cs typeface="Microsoft YaHei" charset="0"/>
            </a:endParaRPr>
          </a:p>
        </p:txBody>
      </p:sp>
      <p:sp>
        <p:nvSpPr>
          <p:cNvPr id="4" name="矩形 3"/>
          <p:cNvSpPr/>
          <p:nvPr/>
        </p:nvSpPr>
        <p:spPr>
          <a:xfrm>
            <a:off x="939798" y="3493407"/>
            <a:ext cx="877163" cy="369332"/>
          </a:xfrm>
          <a:prstGeom prst="rect">
            <a:avLst/>
          </a:prstGeom>
        </p:spPr>
        <p:txBody>
          <a:bodyPr wrap="none">
            <a:spAutoFit/>
          </a:bodyPr>
          <a:lstStyle/>
          <a:p>
            <a:r>
              <a:rPr lang="zh-CN" altLang="en-US" dirty="0" smtClean="0">
                <a:latin typeface="Microsoft YaHei" charset="0"/>
                <a:ea typeface="Microsoft YaHei" charset="0"/>
                <a:cs typeface="Microsoft YaHei" charset="0"/>
              </a:rPr>
              <a:t>示例：</a:t>
            </a:r>
            <a:endParaRPr lang="zh-CN" altLang="en-US" dirty="0">
              <a:latin typeface="Microsoft YaHei" charset="0"/>
              <a:ea typeface="Microsoft YaHei" charset="0"/>
              <a:cs typeface="Microsoft YaHei" charset="0"/>
            </a:endParaRPr>
          </a:p>
        </p:txBody>
      </p:sp>
      <p:sp>
        <p:nvSpPr>
          <p:cNvPr id="13" name="矩形 12"/>
          <p:cNvSpPr/>
          <p:nvPr/>
        </p:nvSpPr>
        <p:spPr>
          <a:xfrm>
            <a:off x="1761208" y="3602497"/>
            <a:ext cx="5058692" cy="1150112"/>
          </a:xfrm>
          <a:prstGeom prst="rect">
            <a:avLst/>
          </a:prstGeom>
          <a:noFill/>
          <a:ln w="254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矩形 10"/>
          <p:cNvSpPr/>
          <p:nvPr/>
        </p:nvSpPr>
        <p:spPr>
          <a:xfrm>
            <a:off x="939799" y="4864357"/>
            <a:ext cx="714436" cy="369332"/>
          </a:xfrm>
          <a:prstGeom prst="rect">
            <a:avLst/>
          </a:prstGeom>
        </p:spPr>
        <p:txBody>
          <a:bodyPr wrap="square">
            <a:spAutoFit/>
          </a:bodyPr>
          <a:lstStyle/>
          <a:p>
            <a:r>
              <a:rPr lang="zh-CN" altLang="en-US" dirty="0" smtClean="0">
                <a:latin typeface="Microsoft YaHei" charset="0"/>
                <a:ea typeface="Microsoft YaHei" charset="0"/>
                <a:cs typeface="Microsoft YaHei" charset="0"/>
              </a:rPr>
              <a:t>效果：</a:t>
            </a:r>
            <a:endParaRPr lang="zh-CN" altLang="en-US" dirty="0">
              <a:latin typeface="Microsoft YaHei" charset="0"/>
              <a:ea typeface="Microsoft YaHei" charset="0"/>
              <a:cs typeface="Microsoft YaHei" charset="0"/>
            </a:endParaRPr>
          </a:p>
        </p:txBody>
      </p:sp>
      <p:pic>
        <p:nvPicPr>
          <p:cNvPr id="5" name="图片 4"/>
          <p:cNvPicPr>
            <a:picLocks noChangeAspect="1"/>
          </p:cNvPicPr>
          <p:nvPr/>
        </p:nvPicPr>
        <p:blipFill>
          <a:blip r:embed="rId4"/>
          <a:stretch>
            <a:fillRect/>
          </a:stretch>
        </p:blipFill>
        <p:spPr>
          <a:xfrm>
            <a:off x="1746527" y="4802108"/>
            <a:ext cx="2203845" cy="1314899"/>
          </a:xfrm>
          <a:prstGeom prst="rect">
            <a:avLst/>
          </a:prstGeom>
        </p:spPr>
      </p:pic>
    </p:spTree>
    <p:extLst>
      <p:ext uri="{BB962C8B-B14F-4D97-AF65-F5344CB8AC3E}">
        <p14:creationId xmlns:p14="http://schemas.microsoft.com/office/powerpoint/2010/main" val="1755537771"/>
      </p:ext>
    </p:extLst>
  </p:cSld>
  <p:clrMapOvr>
    <a:masterClrMapping/>
  </p:clrMapOvr>
  <p:transition spd="med"/>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blipFill rotWithShape="1">
          <a:blip r:embed="rId3"/>
          <a:srcRect/>
          <a:stretch>
            <a:fillRect/>
          </a:stretch>
        </a:blipFill>
        <a:effectLst/>
      </p:bgPr>
    </p:bg>
    <p:spTree>
      <p:nvGrpSpPr>
        <p:cNvPr id="1" name=""/>
        <p:cNvGrpSpPr/>
        <p:nvPr/>
      </p:nvGrpSpPr>
      <p:grpSpPr>
        <a:xfrm>
          <a:off x="0" y="0"/>
          <a:ext cx="0" cy="0"/>
          <a:chOff x="0" y="0"/>
          <a:chExt cx="0" cy="0"/>
        </a:xfrm>
      </p:grpSpPr>
      <p:sp>
        <p:nvSpPr>
          <p:cNvPr id="6" name="文本框 5"/>
          <p:cNvSpPr txBox="1"/>
          <p:nvPr/>
        </p:nvSpPr>
        <p:spPr>
          <a:xfrm>
            <a:off x="720000" y="36000"/>
            <a:ext cx="3230372" cy="584775"/>
          </a:xfrm>
          <a:prstGeom prst="rect">
            <a:avLst/>
          </a:prstGeom>
          <a:noFill/>
        </p:spPr>
        <p:txBody>
          <a:bodyPr wrap="none" rtlCol="0">
            <a:spAutoFit/>
          </a:bodyPr>
          <a:lstStyle/>
          <a:p>
            <a:r>
              <a:rPr lang="en-US" altLang="zh-CN" sz="3200" dirty="0">
                <a:solidFill>
                  <a:prstClr val="white"/>
                </a:solidFill>
                <a:latin typeface="Microsoft YaHei" charset="0"/>
                <a:ea typeface="Microsoft YaHei" charset="0"/>
                <a:cs typeface="Microsoft YaHei" charset="0"/>
              </a:rPr>
              <a:t>HTML5</a:t>
            </a:r>
            <a:r>
              <a:rPr lang="zh-CN" altLang="en-US" sz="3200" dirty="0">
                <a:solidFill>
                  <a:prstClr val="white"/>
                </a:solidFill>
                <a:latin typeface="Microsoft YaHei" charset="0"/>
                <a:ea typeface="Microsoft YaHei" charset="0"/>
                <a:cs typeface="Microsoft YaHei" charset="0"/>
              </a:rPr>
              <a:t>新增标签</a:t>
            </a:r>
          </a:p>
        </p:txBody>
      </p:sp>
      <p:sp>
        <p:nvSpPr>
          <p:cNvPr id="7" name="为什么要使用盒模型："/>
          <p:cNvSpPr/>
          <p:nvPr/>
        </p:nvSpPr>
        <p:spPr>
          <a:xfrm>
            <a:off x="720000" y="1080000"/>
            <a:ext cx="669410" cy="64632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571500" indent="-571500" hangingPunct="0">
              <a:buFont typeface="Wingdings" charset="2"/>
              <a:buChar char="l"/>
            </a:pPr>
            <a:endParaRPr lang="zh-CN" altLang="en-US" sz="3600" kern="0" dirty="0">
              <a:solidFill>
                <a:srgbClr val="3A68A3"/>
              </a:solidFill>
            </a:endParaRPr>
          </a:p>
        </p:txBody>
      </p:sp>
      <p:sp>
        <p:nvSpPr>
          <p:cNvPr id="8" name="为什么要使用盒模型："/>
          <p:cNvSpPr/>
          <p:nvPr/>
        </p:nvSpPr>
        <p:spPr>
          <a:xfrm>
            <a:off x="762576" y="1014730"/>
            <a:ext cx="2900790" cy="46166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342900" lvl="0" indent="-342900" hangingPunct="0">
              <a:buFont typeface="Wingdings" charset="2"/>
              <a:buChar char="l"/>
            </a:pPr>
            <a:r>
              <a:rPr lang="zh-CN" altLang="en-US" sz="2400" b="0" kern="0" dirty="0">
                <a:solidFill>
                  <a:srgbClr val="3A68A3"/>
                </a:solidFill>
                <a:latin typeface="Microsoft YaHei" charset="0"/>
                <a:ea typeface="Microsoft YaHei" charset="0"/>
                <a:cs typeface="Microsoft YaHei" charset="0"/>
              </a:rPr>
              <a:t>新语义和结构元素</a:t>
            </a:r>
          </a:p>
        </p:txBody>
      </p:sp>
      <p:sp>
        <p:nvSpPr>
          <p:cNvPr id="9" name="文本框 8"/>
          <p:cNvSpPr txBox="1"/>
          <p:nvPr/>
        </p:nvSpPr>
        <p:spPr>
          <a:xfrm>
            <a:off x="939800" y="1978103"/>
            <a:ext cx="8521700" cy="400110"/>
          </a:xfrm>
          <a:prstGeom prst="rect">
            <a:avLst/>
          </a:prstGeom>
          <a:noFill/>
        </p:spPr>
        <p:txBody>
          <a:bodyPr wrap="square" rtlCol="0">
            <a:spAutoFit/>
          </a:bodyPr>
          <a:lstStyle/>
          <a:p>
            <a:r>
              <a:rPr kumimoji="1" lang="en-US" altLang="zh-CN" sz="2000" dirty="0" smtClean="0">
                <a:latin typeface="Microsoft YaHei" charset="0"/>
                <a:ea typeface="Microsoft YaHei" charset="0"/>
                <a:cs typeface="Microsoft YaHei" charset="0"/>
              </a:rPr>
              <a:t>11.</a:t>
            </a:r>
            <a:r>
              <a:rPr lang="en-US" altLang="zh-CN" sz="2000" dirty="0" smtClean="0">
                <a:latin typeface="Microsoft YaHei" charset="0"/>
                <a:ea typeface="Microsoft YaHei" charset="0"/>
                <a:cs typeface="Microsoft YaHei" charset="0"/>
              </a:rPr>
              <a:t> </a:t>
            </a:r>
            <a:r>
              <a:rPr lang="en-US" altLang="zh-CN" sz="2000" dirty="0">
                <a:solidFill>
                  <a:srgbClr val="C00000"/>
                </a:solidFill>
                <a:latin typeface="Microsoft YaHei" charset="0"/>
                <a:ea typeface="Microsoft YaHei" charset="0"/>
                <a:cs typeface="Microsoft YaHei" charset="0"/>
              </a:rPr>
              <a:t>&lt;summary&gt;</a:t>
            </a:r>
            <a:endParaRPr lang="zh-CN" altLang="en-US" sz="2000" dirty="0" smtClean="0">
              <a:solidFill>
                <a:srgbClr val="C00000"/>
              </a:solidFill>
              <a:latin typeface="Microsoft YaHei" charset="0"/>
              <a:ea typeface="Microsoft YaHei" charset="0"/>
              <a:cs typeface="Microsoft YaHei" charset="0"/>
            </a:endParaRPr>
          </a:p>
        </p:txBody>
      </p:sp>
      <p:sp>
        <p:nvSpPr>
          <p:cNvPr id="10" name="文本框 9"/>
          <p:cNvSpPr txBox="1"/>
          <p:nvPr/>
        </p:nvSpPr>
        <p:spPr>
          <a:xfrm>
            <a:off x="939800" y="2543279"/>
            <a:ext cx="8521700" cy="646331"/>
          </a:xfrm>
          <a:prstGeom prst="rect">
            <a:avLst/>
          </a:prstGeom>
          <a:noFill/>
        </p:spPr>
        <p:txBody>
          <a:bodyPr wrap="square" rtlCol="0">
            <a:spAutoFit/>
          </a:bodyPr>
          <a:lstStyle/>
          <a:p>
            <a:r>
              <a:rPr lang="zh-CN" altLang="en-US" dirty="0">
                <a:latin typeface="Microsoft YaHei" charset="0"/>
                <a:ea typeface="Microsoft YaHei" charset="0"/>
                <a:cs typeface="Microsoft YaHei" charset="0"/>
              </a:rPr>
              <a:t>概述</a:t>
            </a:r>
            <a:r>
              <a:rPr lang="zh-CN" altLang="en-US" dirty="0" smtClean="0">
                <a:latin typeface="Microsoft YaHei" charset="0"/>
                <a:ea typeface="Microsoft YaHei" charset="0"/>
                <a:cs typeface="Microsoft YaHei" charset="0"/>
              </a:rPr>
              <a:t>：为 </a:t>
            </a:r>
            <a:r>
              <a:rPr lang="en-US" altLang="zh-CN" dirty="0">
                <a:latin typeface="Microsoft YaHei" charset="0"/>
                <a:ea typeface="Microsoft YaHei" charset="0"/>
                <a:cs typeface="Microsoft YaHei" charset="0"/>
              </a:rPr>
              <a:t>&lt;details&gt; </a:t>
            </a:r>
            <a:r>
              <a:rPr lang="zh-CN" altLang="en-US" dirty="0">
                <a:latin typeface="Microsoft YaHei" charset="0"/>
                <a:ea typeface="Microsoft YaHei" charset="0"/>
                <a:cs typeface="Microsoft YaHei" charset="0"/>
              </a:rPr>
              <a:t>元素定义一个可见的标题。 当用户点击标题时会显示出详细信息。</a:t>
            </a:r>
            <a:endParaRPr lang="zh-CN" altLang="en-US" dirty="0" smtClean="0">
              <a:latin typeface="Microsoft YaHei" charset="0"/>
              <a:ea typeface="Microsoft YaHei" charset="0"/>
              <a:cs typeface="Microsoft YaHei" charset="0"/>
            </a:endParaRPr>
          </a:p>
        </p:txBody>
      </p:sp>
      <p:sp>
        <p:nvSpPr>
          <p:cNvPr id="3" name="矩形 2"/>
          <p:cNvSpPr/>
          <p:nvPr/>
        </p:nvSpPr>
        <p:spPr>
          <a:xfrm>
            <a:off x="1761208" y="3306662"/>
            <a:ext cx="7628854" cy="1400383"/>
          </a:xfrm>
          <a:prstGeom prst="rect">
            <a:avLst/>
          </a:prstGeom>
        </p:spPr>
        <p:txBody>
          <a:bodyPr wrap="square">
            <a:spAutoFit/>
          </a:bodyPr>
          <a:lstStyle/>
          <a:p>
            <a:r>
              <a:rPr lang="mr-IN" altLang="zh-CN" sz="1700" dirty="0">
                <a:solidFill>
                  <a:srgbClr val="C00000"/>
                </a:solidFill>
                <a:latin typeface="Microsoft YaHei" charset="0"/>
                <a:ea typeface="Microsoft YaHei" charset="0"/>
                <a:cs typeface="Microsoft YaHei" charset="0"/>
              </a:rPr>
              <a:t>&lt;</a:t>
            </a:r>
            <a:r>
              <a:rPr lang="mr-IN" altLang="zh-CN" sz="1700" dirty="0" err="1">
                <a:solidFill>
                  <a:srgbClr val="C00000"/>
                </a:solidFill>
                <a:latin typeface="Microsoft YaHei" charset="0"/>
                <a:ea typeface="Microsoft YaHei" charset="0"/>
                <a:cs typeface="Microsoft YaHei" charset="0"/>
              </a:rPr>
              <a:t>details</a:t>
            </a:r>
            <a:r>
              <a:rPr lang="mr-IN" altLang="zh-CN" sz="1700" dirty="0">
                <a:solidFill>
                  <a:srgbClr val="C00000"/>
                </a:solidFill>
                <a:latin typeface="Microsoft YaHei" charset="0"/>
                <a:ea typeface="Microsoft YaHei" charset="0"/>
                <a:cs typeface="Microsoft YaHei" charset="0"/>
              </a:rPr>
              <a:t>&gt;</a:t>
            </a:r>
          </a:p>
          <a:p>
            <a:r>
              <a:rPr lang="mr-IN" altLang="zh-CN" sz="1700" dirty="0">
                <a:solidFill>
                  <a:srgbClr val="C00000"/>
                </a:solidFill>
                <a:latin typeface="Microsoft YaHei" charset="0"/>
                <a:ea typeface="Microsoft YaHei" charset="0"/>
                <a:cs typeface="Microsoft YaHei" charset="0"/>
              </a:rPr>
              <a:t>    &lt;</a:t>
            </a:r>
            <a:r>
              <a:rPr lang="mr-IN" altLang="zh-CN" sz="1700" dirty="0" err="1">
                <a:solidFill>
                  <a:srgbClr val="C00000"/>
                </a:solidFill>
                <a:latin typeface="Microsoft YaHei" charset="0"/>
                <a:ea typeface="Microsoft YaHei" charset="0"/>
                <a:cs typeface="Microsoft YaHei" charset="0"/>
              </a:rPr>
              <a:t>summary</a:t>
            </a:r>
            <a:r>
              <a:rPr lang="mr-IN" altLang="zh-CN" sz="1700" dirty="0">
                <a:solidFill>
                  <a:srgbClr val="C00000"/>
                </a:solidFill>
                <a:latin typeface="Microsoft YaHei" charset="0"/>
                <a:ea typeface="Microsoft YaHei" charset="0"/>
                <a:cs typeface="Microsoft YaHei" charset="0"/>
              </a:rPr>
              <a:t>&gt;</a:t>
            </a:r>
            <a:r>
              <a:rPr lang="mr-IN" altLang="zh-CN" sz="1700" dirty="0" err="1">
                <a:solidFill>
                  <a:srgbClr val="C00000"/>
                </a:solidFill>
                <a:latin typeface="Microsoft YaHei" charset="0"/>
                <a:ea typeface="Microsoft YaHei" charset="0"/>
                <a:cs typeface="Microsoft YaHei" charset="0"/>
              </a:rPr>
              <a:t>Copyright</a:t>
            </a:r>
            <a:r>
              <a:rPr lang="mr-IN" altLang="zh-CN" sz="1700" dirty="0">
                <a:solidFill>
                  <a:srgbClr val="C00000"/>
                </a:solidFill>
                <a:latin typeface="Microsoft YaHei" charset="0"/>
                <a:ea typeface="Microsoft YaHei" charset="0"/>
                <a:cs typeface="Microsoft YaHei" charset="0"/>
              </a:rPr>
              <a:t> 1999-2011.&lt;/</a:t>
            </a:r>
            <a:r>
              <a:rPr lang="mr-IN" altLang="zh-CN" sz="1700" dirty="0" err="1">
                <a:solidFill>
                  <a:srgbClr val="C00000"/>
                </a:solidFill>
                <a:latin typeface="Microsoft YaHei" charset="0"/>
                <a:ea typeface="Microsoft YaHei" charset="0"/>
                <a:cs typeface="Microsoft YaHei" charset="0"/>
              </a:rPr>
              <a:t>summary</a:t>
            </a:r>
            <a:r>
              <a:rPr lang="mr-IN" altLang="zh-CN" sz="1700" dirty="0">
                <a:solidFill>
                  <a:srgbClr val="C00000"/>
                </a:solidFill>
                <a:latin typeface="Microsoft YaHei" charset="0"/>
                <a:ea typeface="Microsoft YaHei" charset="0"/>
                <a:cs typeface="Microsoft YaHei" charset="0"/>
              </a:rPr>
              <a:t>&gt;</a:t>
            </a:r>
          </a:p>
          <a:p>
            <a:r>
              <a:rPr lang="mr-IN" altLang="zh-CN" sz="1700" dirty="0">
                <a:solidFill>
                  <a:srgbClr val="C00000"/>
                </a:solidFill>
                <a:latin typeface="Microsoft YaHei" charset="0"/>
                <a:ea typeface="Microsoft YaHei" charset="0"/>
                <a:cs typeface="Microsoft YaHei" charset="0"/>
              </a:rPr>
              <a:t>    &lt;</a:t>
            </a:r>
            <a:r>
              <a:rPr lang="mr-IN" altLang="zh-CN" sz="1700" dirty="0" err="1">
                <a:solidFill>
                  <a:srgbClr val="C00000"/>
                </a:solidFill>
                <a:latin typeface="Microsoft YaHei" charset="0"/>
                <a:ea typeface="Microsoft YaHei" charset="0"/>
                <a:cs typeface="Microsoft YaHei" charset="0"/>
              </a:rPr>
              <a:t>p</a:t>
            </a:r>
            <a:r>
              <a:rPr lang="mr-IN" altLang="zh-CN" sz="1700" dirty="0">
                <a:solidFill>
                  <a:srgbClr val="C00000"/>
                </a:solidFill>
                <a:latin typeface="Microsoft YaHei" charset="0"/>
                <a:ea typeface="Microsoft YaHei" charset="0"/>
                <a:cs typeface="Microsoft YaHei" charset="0"/>
              </a:rPr>
              <a:t>&gt; </a:t>
            </a:r>
            <a:r>
              <a:rPr lang="zh-CN" altLang="mr-IN" sz="1700" dirty="0">
                <a:solidFill>
                  <a:srgbClr val="C00000"/>
                </a:solidFill>
                <a:latin typeface="Microsoft YaHei" charset="0"/>
                <a:ea typeface="Microsoft YaHei" charset="0"/>
                <a:cs typeface="Microsoft YaHei" charset="0"/>
              </a:rPr>
              <a:t>来自</a:t>
            </a:r>
            <a:r>
              <a:rPr lang="mr-IN" altLang="zh-CN" sz="1700" dirty="0" err="1">
                <a:solidFill>
                  <a:srgbClr val="C00000"/>
                </a:solidFill>
                <a:latin typeface="Microsoft YaHei" charset="0"/>
                <a:ea typeface="Microsoft YaHei" charset="0"/>
                <a:cs typeface="Microsoft YaHei" charset="0"/>
              </a:rPr>
              <a:t>Refsnes</a:t>
            </a:r>
            <a:r>
              <a:rPr lang="zh-CN" altLang="mr-IN" sz="1700" dirty="0">
                <a:solidFill>
                  <a:srgbClr val="C00000"/>
                </a:solidFill>
                <a:latin typeface="Microsoft YaHei" charset="0"/>
                <a:ea typeface="Microsoft YaHei" charset="0"/>
                <a:cs typeface="Microsoft YaHei" charset="0"/>
              </a:rPr>
              <a:t>数据</a:t>
            </a:r>
            <a:r>
              <a:rPr lang="mr-IN" altLang="zh-CN" sz="1700" dirty="0">
                <a:solidFill>
                  <a:srgbClr val="C00000"/>
                </a:solidFill>
                <a:latin typeface="Microsoft YaHei" charset="0"/>
                <a:ea typeface="Microsoft YaHei" charset="0"/>
                <a:cs typeface="Microsoft YaHei" charset="0"/>
              </a:rPr>
              <a:t>, </a:t>
            </a:r>
            <a:r>
              <a:rPr lang="zh-CN" altLang="mr-IN" sz="1700" dirty="0">
                <a:solidFill>
                  <a:srgbClr val="C00000"/>
                </a:solidFill>
                <a:latin typeface="Microsoft YaHei" charset="0"/>
                <a:ea typeface="Microsoft YaHei" charset="0"/>
                <a:cs typeface="Microsoft YaHei" charset="0"/>
              </a:rPr>
              <a:t>保留所有权利。</a:t>
            </a:r>
            <a:r>
              <a:rPr lang="mr-IN" altLang="zh-CN" sz="1700" dirty="0">
                <a:solidFill>
                  <a:srgbClr val="C00000"/>
                </a:solidFill>
                <a:latin typeface="Microsoft YaHei" charset="0"/>
                <a:ea typeface="Microsoft YaHei" charset="0"/>
                <a:cs typeface="Microsoft YaHei" charset="0"/>
              </a:rPr>
              <a:t>&lt;/</a:t>
            </a:r>
            <a:r>
              <a:rPr lang="mr-IN" altLang="zh-CN" sz="1700" dirty="0" err="1">
                <a:solidFill>
                  <a:srgbClr val="C00000"/>
                </a:solidFill>
                <a:latin typeface="Microsoft YaHei" charset="0"/>
                <a:ea typeface="Microsoft YaHei" charset="0"/>
                <a:cs typeface="Microsoft YaHei" charset="0"/>
              </a:rPr>
              <a:t>p</a:t>
            </a:r>
            <a:r>
              <a:rPr lang="mr-IN" altLang="zh-CN" sz="1700" dirty="0">
                <a:solidFill>
                  <a:srgbClr val="C00000"/>
                </a:solidFill>
                <a:latin typeface="Microsoft YaHei" charset="0"/>
                <a:ea typeface="Microsoft YaHei" charset="0"/>
                <a:cs typeface="Microsoft YaHei" charset="0"/>
              </a:rPr>
              <a:t>&gt;</a:t>
            </a:r>
          </a:p>
          <a:p>
            <a:r>
              <a:rPr lang="mr-IN" altLang="zh-CN" sz="1700" dirty="0">
                <a:solidFill>
                  <a:srgbClr val="C00000"/>
                </a:solidFill>
                <a:latin typeface="Microsoft YaHei" charset="0"/>
                <a:ea typeface="Microsoft YaHei" charset="0"/>
                <a:cs typeface="Microsoft YaHei" charset="0"/>
              </a:rPr>
              <a:t>    &lt;</a:t>
            </a:r>
            <a:r>
              <a:rPr lang="mr-IN" altLang="zh-CN" sz="1700" dirty="0" err="1">
                <a:solidFill>
                  <a:srgbClr val="C00000"/>
                </a:solidFill>
                <a:latin typeface="Microsoft YaHei" charset="0"/>
                <a:ea typeface="Microsoft YaHei" charset="0"/>
                <a:cs typeface="Microsoft YaHei" charset="0"/>
              </a:rPr>
              <a:t>p</a:t>
            </a:r>
            <a:r>
              <a:rPr lang="mr-IN" altLang="zh-CN" sz="1700" dirty="0">
                <a:solidFill>
                  <a:srgbClr val="C00000"/>
                </a:solidFill>
                <a:latin typeface="Microsoft YaHei" charset="0"/>
                <a:ea typeface="Microsoft YaHei" charset="0"/>
                <a:cs typeface="Microsoft YaHei" charset="0"/>
              </a:rPr>
              <a:t>&gt;</a:t>
            </a:r>
            <a:r>
              <a:rPr lang="zh-CN" altLang="mr-IN" sz="1700" dirty="0">
                <a:solidFill>
                  <a:srgbClr val="C00000"/>
                </a:solidFill>
                <a:latin typeface="Microsoft YaHei" charset="0"/>
                <a:ea typeface="Microsoft YaHei" charset="0"/>
                <a:cs typeface="Microsoft YaHei" charset="0"/>
              </a:rPr>
              <a:t>本网站上的所有内容和图形均为</a:t>
            </a:r>
            <a:r>
              <a:rPr lang="mr-IN" altLang="zh-CN" sz="1700" dirty="0" err="1">
                <a:solidFill>
                  <a:srgbClr val="C00000"/>
                </a:solidFill>
                <a:latin typeface="Microsoft YaHei" charset="0"/>
                <a:ea typeface="Microsoft YaHei" charset="0"/>
                <a:cs typeface="Microsoft YaHei" charset="0"/>
              </a:rPr>
              <a:t>Refsnes</a:t>
            </a:r>
            <a:r>
              <a:rPr lang="mr-IN" altLang="zh-CN" sz="1700" dirty="0">
                <a:solidFill>
                  <a:srgbClr val="C00000"/>
                </a:solidFill>
                <a:latin typeface="Microsoft YaHei" charset="0"/>
                <a:ea typeface="Microsoft YaHei" charset="0"/>
                <a:cs typeface="Microsoft YaHei" charset="0"/>
              </a:rPr>
              <a:t> </a:t>
            </a:r>
            <a:r>
              <a:rPr lang="mr-IN" altLang="zh-CN" sz="1700" dirty="0" err="1">
                <a:solidFill>
                  <a:srgbClr val="C00000"/>
                </a:solidFill>
                <a:latin typeface="Microsoft YaHei" charset="0"/>
                <a:ea typeface="Microsoft YaHei" charset="0"/>
                <a:cs typeface="Microsoft YaHei" charset="0"/>
              </a:rPr>
              <a:t>Data</a:t>
            </a:r>
            <a:r>
              <a:rPr lang="zh-CN" altLang="mr-IN" sz="1700" dirty="0">
                <a:solidFill>
                  <a:srgbClr val="C00000"/>
                </a:solidFill>
                <a:latin typeface="Microsoft YaHei" charset="0"/>
                <a:ea typeface="Microsoft YaHei" charset="0"/>
                <a:cs typeface="Microsoft YaHei" charset="0"/>
              </a:rPr>
              <a:t>公司的财产。</a:t>
            </a:r>
            <a:r>
              <a:rPr lang="mr-IN" altLang="zh-CN" sz="1700" dirty="0">
                <a:solidFill>
                  <a:srgbClr val="C00000"/>
                </a:solidFill>
                <a:latin typeface="Microsoft YaHei" charset="0"/>
                <a:ea typeface="Microsoft YaHei" charset="0"/>
                <a:cs typeface="Microsoft YaHei" charset="0"/>
              </a:rPr>
              <a:t>&lt;/</a:t>
            </a:r>
            <a:r>
              <a:rPr lang="mr-IN" altLang="zh-CN" sz="1700" dirty="0" err="1">
                <a:solidFill>
                  <a:srgbClr val="C00000"/>
                </a:solidFill>
                <a:latin typeface="Microsoft YaHei" charset="0"/>
                <a:ea typeface="Microsoft YaHei" charset="0"/>
                <a:cs typeface="Microsoft YaHei" charset="0"/>
              </a:rPr>
              <a:t>p</a:t>
            </a:r>
            <a:r>
              <a:rPr lang="mr-IN" altLang="zh-CN" sz="1700" dirty="0">
                <a:solidFill>
                  <a:srgbClr val="C00000"/>
                </a:solidFill>
                <a:latin typeface="Microsoft YaHei" charset="0"/>
                <a:ea typeface="Microsoft YaHei" charset="0"/>
                <a:cs typeface="Microsoft YaHei" charset="0"/>
              </a:rPr>
              <a:t>&gt;</a:t>
            </a:r>
          </a:p>
          <a:p>
            <a:r>
              <a:rPr lang="mr-IN" altLang="zh-CN" sz="1700" dirty="0">
                <a:solidFill>
                  <a:srgbClr val="C00000"/>
                </a:solidFill>
                <a:latin typeface="Microsoft YaHei" charset="0"/>
                <a:ea typeface="Microsoft YaHei" charset="0"/>
                <a:cs typeface="Microsoft YaHei" charset="0"/>
              </a:rPr>
              <a:t>&lt;/</a:t>
            </a:r>
            <a:r>
              <a:rPr lang="mr-IN" altLang="zh-CN" sz="1700" dirty="0" err="1">
                <a:solidFill>
                  <a:srgbClr val="C00000"/>
                </a:solidFill>
                <a:latin typeface="Microsoft YaHei" charset="0"/>
                <a:ea typeface="Microsoft YaHei" charset="0"/>
                <a:cs typeface="Microsoft YaHei" charset="0"/>
              </a:rPr>
              <a:t>details</a:t>
            </a:r>
            <a:r>
              <a:rPr lang="mr-IN" altLang="zh-CN" sz="1700" dirty="0">
                <a:solidFill>
                  <a:srgbClr val="C00000"/>
                </a:solidFill>
                <a:latin typeface="Microsoft YaHei" charset="0"/>
                <a:ea typeface="Microsoft YaHei" charset="0"/>
                <a:cs typeface="Microsoft YaHei" charset="0"/>
              </a:rPr>
              <a:t>&gt;</a:t>
            </a:r>
            <a:endParaRPr lang="en-US" altLang="zh-CN" sz="1700" dirty="0">
              <a:solidFill>
                <a:srgbClr val="C00000"/>
              </a:solidFill>
              <a:latin typeface="Microsoft YaHei" charset="0"/>
              <a:ea typeface="Microsoft YaHei" charset="0"/>
              <a:cs typeface="Microsoft YaHei" charset="0"/>
            </a:endParaRPr>
          </a:p>
        </p:txBody>
      </p:sp>
      <p:sp>
        <p:nvSpPr>
          <p:cNvPr id="4" name="矩形 3"/>
          <p:cNvSpPr/>
          <p:nvPr/>
        </p:nvSpPr>
        <p:spPr>
          <a:xfrm>
            <a:off x="939799" y="3295323"/>
            <a:ext cx="877163" cy="369332"/>
          </a:xfrm>
          <a:prstGeom prst="rect">
            <a:avLst/>
          </a:prstGeom>
        </p:spPr>
        <p:txBody>
          <a:bodyPr wrap="none">
            <a:spAutoFit/>
          </a:bodyPr>
          <a:lstStyle/>
          <a:p>
            <a:r>
              <a:rPr lang="zh-CN" altLang="en-US" dirty="0" smtClean="0">
                <a:latin typeface="Microsoft YaHei" charset="0"/>
                <a:ea typeface="Microsoft YaHei" charset="0"/>
                <a:cs typeface="Microsoft YaHei" charset="0"/>
              </a:rPr>
              <a:t>示例：</a:t>
            </a:r>
            <a:endParaRPr lang="zh-CN" altLang="en-US" dirty="0">
              <a:latin typeface="Microsoft YaHei" charset="0"/>
              <a:ea typeface="Microsoft YaHei" charset="0"/>
              <a:cs typeface="Microsoft YaHei" charset="0"/>
            </a:endParaRPr>
          </a:p>
        </p:txBody>
      </p:sp>
      <p:sp>
        <p:nvSpPr>
          <p:cNvPr id="13" name="矩形 12"/>
          <p:cNvSpPr/>
          <p:nvPr/>
        </p:nvSpPr>
        <p:spPr>
          <a:xfrm>
            <a:off x="1761208" y="3295323"/>
            <a:ext cx="7103392" cy="1411722"/>
          </a:xfrm>
          <a:prstGeom prst="rect">
            <a:avLst/>
          </a:prstGeom>
          <a:noFill/>
          <a:ln w="254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矩形 10"/>
          <p:cNvSpPr/>
          <p:nvPr/>
        </p:nvSpPr>
        <p:spPr>
          <a:xfrm>
            <a:off x="884045" y="4913841"/>
            <a:ext cx="877163" cy="369332"/>
          </a:xfrm>
          <a:prstGeom prst="rect">
            <a:avLst/>
          </a:prstGeom>
        </p:spPr>
        <p:txBody>
          <a:bodyPr wrap="none">
            <a:spAutoFit/>
          </a:bodyPr>
          <a:lstStyle/>
          <a:p>
            <a:r>
              <a:rPr lang="zh-CN" altLang="en-US" dirty="0" smtClean="0">
                <a:latin typeface="Microsoft YaHei" charset="0"/>
                <a:ea typeface="Microsoft YaHei" charset="0"/>
                <a:cs typeface="Microsoft YaHei" charset="0"/>
              </a:rPr>
              <a:t>效果：</a:t>
            </a:r>
            <a:endParaRPr lang="zh-CN" altLang="en-US" dirty="0">
              <a:latin typeface="Microsoft YaHei" charset="0"/>
              <a:ea typeface="Microsoft YaHei" charset="0"/>
              <a:cs typeface="Microsoft YaHei" charset="0"/>
            </a:endParaRPr>
          </a:p>
        </p:txBody>
      </p:sp>
      <p:pic>
        <p:nvPicPr>
          <p:cNvPr id="12" name="图片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61208" y="4913841"/>
            <a:ext cx="4686300" cy="1193800"/>
          </a:xfrm>
          <a:prstGeom prst="rect">
            <a:avLst/>
          </a:prstGeom>
        </p:spPr>
      </p:pic>
    </p:spTree>
    <p:extLst>
      <p:ext uri="{BB962C8B-B14F-4D97-AF65-F5344CB8AC3E}">
        <p14:creationId xmlns:p14="http://schemas.microsoft.com/office/powerpoint/2010/main" val="1701594035"/>
      </p:ext>
    </p:extLst>
  </p:cSld>
  <p:clrMapOvr>
    <a:masterClrMapping/>
  </p:clrMapOvr>
  <p:transition spd="med"/>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blipFill rotWithShape="1">
          <a:blip r:embed="rId3"/>
          <a:srcRect/>
          <a:stretch>
            <a:fillRect/>
          </a:stretch>
        </a:blipFill>
        <a:effectLst/>
      </p:bgPr>
    </p:bg>
    <p:spTree>
      <p:nvGrpSpPr>
        <p:cNvPr id="1" name=""/>
        <p:cNvGrpSpPr/>
        <p:nvPr/>
      </p:nvGrpSpPr>
      <p:grpSpPr>
        <a:xfrm>
          <a:off x="0" y="0"/>
          <a:ext cx="0" cy="0"/>
          <a:chOff x="0" y="0"/>
          <a:chExt cx="0" cy="0"/>
        </a:xfrm>
      </p:grpSpPr>
      <p:sp>
        <p:nvSpPr>
          <p:cNvPr id="6" name="文本框 5"/>
          <p:cNvSpPr txBox="1"/>
          <p:nvPr/>
        </p:nvSpPr>
        <p:spPr>
          <a:xfrm>
            <a:off x="720000" y="36000"/>
            <a:ext cx="3230372" cy="584775"/>
          </a:xfrm>
          <a:prstGeom prst="rect">
            <a:avLst/>
          </a:prstGeom>
          <a:noFill/>
        </p:spPr>
        <p:txBody>
          <a:bodyPr wrap="none" rtlCol="0">
            <a:spAutoFit/>
          </a:bodyPr>
          <a:lstStyle/>
          <a:p>
            <a:r>
              <a:rPr lang="en-US" altLang="zh-CN" sz="3200" dirty="0">
                <a:solidFill>
                  <a:prstClr val="white"/>
                </a:solidFill>
                <a:latin typeface="Microsoft YaHei" charset="0"/>
                <a:ea typeface="Microsoft YaHei" charset="0"/>
                <a:cs typeface="Microsoft YaHei" charset="0"/>
              </a:rPr>
              <a:t>HTML5</a:t>
            </a:r>
            <a:r>
              <a:rPr lang="zh-CN" altLang="en-US" sz="3200" dirty="0">
                <a:solidFill>
                  <a:prstClr val="white"/>
                </a:solidFill>
                <a:latin typeface="Microsoft YaHei" charset="0"/>
                <a:ea typeface="Microsoft YaHei" charset="0"/>
                <a:cs typeface="Microsoft YaHei" charset="0"/>
              </a:rPr>
              <a:t>新增标签</a:t>
            </a:r>
          </a:p>
        </p:txBody>
      </p:sp>
      <p:sp>
        <p:nvSpPr>
          <p:cNvPr id="7" name="为什么要使用盒模型："/>
          <p:cNvSpPr/>
          <p:nvPr/>
        </p:nvSpPr>
        <p:spPr>
          <a:xfrm>
            <a:off x="720000" y="1080000"/>
            <a:ext cx="669410" cy="64632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571500" indent="-571500" hangingPunct="0">
              <a:buFont typeface="Wingdings" charset="2"/>
              <a:buChar char="l"/>
            </a:pPr>
            <a:endParaRPr lang="zh-CN" altLang="en-US" sz="3600" kern="0" dirty="0">
              <a:solidFill>
                <a:srgbClr val="3A68A3"/>
              </a:solidFill>
            </a:endParaRPr>
          </a:p>
        </p:txBody>
      </p:sp>
      <p:sp>
        <p:nvSpPr>
          <p:cNvPr id="8" name="为什么要使用盒模型："/>
          <p:cNvSpPr/>
          <p:nvPr/>
        </p:nvSpPr>
        <p:spPr>
          <a:xfrm>
            <a:off x="762576" y="1014730"/>
            <a:ext cx="2900790" cy="46166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342900" lvl="0" indent="-342900" hangingPunct="0">
              <a:buFont typeface="Wingdings" charset="2"/>
              <a:buChar char="l"/>
            </a:pPr>
            <a:r>
              <a:rPr lang="zh-CN" altLang="en-US" sz="2400" b="0" kern="0" dirty="0">
                <a:solidFill>
                  <a:srgbClr val="3A68A3"/>
                </a:solidFill>
                <a:latin typeface="Microsoft YaHei" charset="0"/>
                <a:ea typeface="Microsoft YaHei" charset="0"/>
                <a:cs typeface="Microsoft YaHei" charset="0"/>
              </a:rPr>
              <a:t>新语义和结构元素</a:t>
            </a:r>
          </a:p>
        </p:txBody>
      </p:sp>
      <p:sp>
        <p:nvSpPr>
          <p:cNvPr id="9" name="文本框 8"/>
          <p:cNvSpPr txBox="1"/>
          <p:nvPr/>
        </p:nvSpPr>
        <p:spPr>
          <a:xfrm>
            <a:off x="939800" y="1978103"/>
            <a:ext cx="8521700" cy="400110"/>
          </a:xfrm>
          <a:prstGeom prst="rect">
            <a:avLst/>
          </a:prstGeom>
          <a:noFill/>
        </p:spPr>
        <p:txBody>
          <a:bodyPr wrap="square" rtlCol="0">
            <a:spAutoFit/>
          </a:bodyPr>
          <a:lstStyle/>
          <a:p>
            <a:r>
              <a:rPr kumimoji="1" lang="en-US" altLang="zh-CN" sz="2000" dirty="0" smtClean="0">
                <a:latin typeface="Microsoft YaHei" charset="0"/>
                <a:ea typeface="Microsoft YaHei" charset="0"/>
                <a:cs typeface="Microsoft YaHei" charset="0"/>
              </a:rPr>
              <a:t>12.</a:t>
            </a:r>
            <a:r>
              <a:rPr lang="en-US" altLang="zh-CN" sz="2000" dirty="0" smtClean="0">
                <a:latin typeface="Microsoft YaHei" charset="0"/>
                <a:ea typeface="Microsoft YaHei" charset="0"/>
                <a:cs typeface="Microsoft YaHei" charset="0"/>
              </a:rPr>
              <a:t> </a:t>
            </a:r>
            <a:r>
              <a:rPr lang="en-US" altLang="zh-CN" sz="2000" dirty="0">
                <a:solidFill>
                  <a:srgbClr val="C00000"/>
                </a:solidFill>
                <a:latin typeface="Microsoft YaHei" charset="0"/>
                <a:ea typeface="Microsoft YaHei" charset="0"/>
                <a:cs typeface="Microsoft YaHei" charset="0"/>
              </a:rPr>
              <a:t>&lt;time&gt;</a:t>
            </a:r>
            <a:endParaRPr lang="zh-CN" altLang="en-US" sz="2000" dirty="0" smtClean="0">
              <a:solidFill>
                <a:srgbClr val="C00000"/>
              </a:solidFill>
              <a:latin typeface="Microsoft YaHei" charset="0"/>
              <a:ea typeface="Microsoft YaHei" charset="0"/>
              <a:cs typeface="Microsoft YaHei" charset="0"/>
            </a:endParaRPr>
          </a:p>
        </p:txBody>
      </p:sp>
      <p:sp>
        <p:nvSpPr>
          <p:cNvPr id="10" name="文本框 9"/>
          <p:cNvSpPr txBox="1"/>
          <p:nvPr/>
        </p:nvSpPr>
        <p:spPr>
          <a:xfrm>
            <a:off x="939800" y="2543279"/>
            <a:ext cx="8521700" cy="369332"/>
          </a:xfrm>
          <a:prstGeom prst="rect">
            <a:avLst/>
          </a:prstGeom>
          <a:noFill/>
        </p:spPr>
        <p:txBody>
          <a:bodyPr wrap="square" rtlCol="0">
            <a:spAutoFit/>
          </a:bodyPr>
          <a:lstStyle/>
          <a:p>
            <a:r>
              <a:rPr lang="zh-CN" altLang="en-US" dirty="0" smtClean="0">
                <a:latin typeface="Microsoft YaHei" charset="0"/>
                <a:ea typeface="Microsoft YaHei" charset="0"/>
                <a:cs typeface="Microsoft YaHei" charset="0"/>
              </a:rPr>
              <a:t>概述：定义</a:t>
            </a:r>
            <a:r>
              <a:rPr lang="zh-CN" altLang="en-US" dirty="0">
                <a:latin typeface="Microsoft YaHei" charset="0"/>
                <a:ea typeface="Microsoft YaHei" charset="0"/>
                <a:cs typeface="Microsoft YaHei" charset="0"/>
              </a:rPr>
              <a:t>公历的时间（</a:t>
            </a:r>
            <a:r>
              <a:rPr lang="en-US" altLang="zh-CN" dirty="0">
                <a:latin typeface="Microsoft YaHei" charset="0"/>
                <a:ea typeface="Microsoft YaHei" charset="0"/>
                <a:cs typeface="Microsoft YaHei" charset="0"/>
              </a:rPr>
              <a:t>24 </a:t>
            </a:r>
            <a:r>
              <a:rPr lang="zh-CN" altLang="en-US" dirty="0">
                <a:latin typeface="Microsoft YaHei" charset="0"/>
                <a:ea typeface="Microsoft YaHei" charset="0"/>
                <a:cs typeface="Microsoft YaHei" charset="0"/>
              </a:rPr>
              <a:t>小时制）或日期，时间和时区偏移是可选的。</a:t>
            </a:r>
            <a:endParaRPr lang="zh-CN" altLang="en-US" dirty="0" smtClean="0">
              <a:latin typeface="Microsoft YaHei" charset="0"/>
              <a:ea typeface="Microsoft YaHei" charset="0"/>
              <a:cs typeface="Microsoft YaHei" charset="0"/>
            </a:endParaRPr>
          </a:p>
        </p:txBody>
      </p:sp>
      <p:sp>
        <p:nvSpPr>
          <p:cNvPr id="3" name="矩形 2"/>
          <p:cNvSpPr/>
          <p:nvPr/>
        </p:nvSpPr>
        <p:spPr>
          <a:xfrm>
            <a:off x="1761208" y="3306662"/>
            <a:ext cx="7700292" cy="615553"/>
          </a:xfrm>
          <a:prstGeom prst="rect">
            <a:avLst/>
          </a:prstGeom>
        </p:spPr>
        <p:txBody>
          <a:bodyPr wrap="square">
            <a:spAutoFit/>
          </a:bodyPr>
          <a:lstStyle/>
          <a:p>
            <a:r>
              <a:rPr lang="mr-IN" altLang="zh-CN" sz="1700" dirty="0">
                <a:solidFill>
                  <a:srgbClr val="C00000"/>
                </a:solidFill>
                <a:latin typeface="Microsoft YaHei" charset="0"/>
                <a:ea typeface="Microsoft YaHei" charset="0"/>
                <a:cs typeface="Microsoft YaHei" charset="0"/>
              </a:rPr>
              <a:t>&lt;</a:t>
            </a:r>
            <a:r>
              <a:rPr lang="mr-IN" altLang="zh-CN" sz="1700" dirty="0" err="1">
                <a:solidFill>
                  <a:srgbClr val="C00000"/>
                </a:solidFill>
                <a:latin typeface="Microsoft YaHei" charset="0"/>
                <a:ea typeface="Microsoft YaHei" charset="0"/>
                <a:cs typeface="Microsoft YaHei" charset="0"/>
              </a:rPr>
              <a:t>p</a:t>
            </a:r>
            <a:r>
              <a:rPr lang="mr-IN" altLang="zh-CN" sz="1700" dirty="0">
                <a:solidFill>
                  <a:srgbClr val="C00000"/>
                </a:solidFill>
                <a:latin typeface="Microsoft YaHei" charset="0"/>
                <a:ea typeface="Microsoft YaHei" charset="0"/>
                <a:cs typeface="Microsoft YaHei" charset="0"/>
              </a:rPr>
              <a:t>&gt;</a:t>
            </a:r>
            <a:r>
              <a:rPr lang="zh-CN" altLang="mr-IN" sz="1700" dirty="0">
                <a:solidFill>
                  <a:srgbClr val="C00000"/>
                </a:solidFill>
                <a:latin typeface="Microsoft YaHei" charset="0"/>
                <a:ea typeface="Microsoft YaHei" charset="0"/>
                <a:cs typeface="Microsoft YaHei" charset="0"/>
              </a:rPr>
              <a:t>我们在每天早上 </a:t>
            </a:r>
            <a:r>
              <a:rPr lang="mr-IN" altLang="zh-CN" sz="1700" dirty="0">
                <a:solidFill>
                  <a:srgbClr val="C00000"/>
                </a:solidFill>
                <a:latin typeface="Microsoft YaHei" charset="0"/>
                <a:ea typeface="Microsoft YaHei" charset="0"/>
                <a:cs typeface="Microsoft YaHei" charset="0"/>
              </a:rPr>
              <a:t>&lt;</a:t>
            </a:r>
            <a:r>
              <a:rPr lang="mr-IN" altLang="zh-CN" sz="1700" dirty="0" err="1">
                <a:solidFill>
                  <a:srgbClr val="C00000"/>
                </a:solidFill>
                <a:latin typeface="Microsoft YaHei" charset="0"/>
                <a:ea typeface="Microsoft YaHei" charset="0"/>
                <a:cs typeface="Microsoft YaHei" charset="0"/>
              </a:rPr>
              <a:t>time</a:t>
            </a:r>
            <a:r>
              <a:rPr lang="mr-IN" altLang="zh-CN" sz="1700" dirty="0">
                <a:solidFill>
                  <a:srgbClr val="C00000"/>
                </a:solidFill>
                <a:latin typeface="Microsoft YaHei" charset="0"/>
                <a:ea typeface="Microsoft YaHei" charset="0"/>
                <a:cs typeface="Microsoft YaHei" charset="0"/>
              </a:rPr>
              <a:t>&gt;9:00&lt;/</a:t>
            </a:r>
            <a:r>
              <a:rPr lang="mr-IN" altLang="zh-CN" sz="1700" dirty="0" err="1">
                <a:solidFill>
                  <a:srgbClr val="C00000"/>
                </a:solidFill>
                <a:latin typeface="Microsoft YaHei" charset="0"/>
                <a:ea typeface="Microsoft YaHei" charset="0"/>
                <a:cs typeface="Microsoft YaHei" charset="0"/>
              </a:rPr>
              <a:t>time</a:t>
            </a:r>
            <a:r>
              <a:rPr lang="mr-IN" altLang="zh-CN" sz="1700" dirty="0">
                <a:solidFill>
                  <a:srgbClr val="C00000"/>
                </a:solidFill>
                <a:latin typeface="Microsoft YaHei" charset="0"/>
                <a:ea typeface="Microsoft YaHei" charset="0"/>
                <a:cs typeface="Microsoft YaHei" charset="0"/>
              </a:rPr>
              <a:t>&gt; </a:t>
            </a:r>
            <a:r>
              <a:rPr lang="zh-CN" altLang="mr-IN" sz="1700" dirty="0">
                <a:solidFill>
                  <a:srgbClr val="C00000"/>
                </a:solidFill>
                <a:latin typeface="Microsoft YaHei" charset="0"/>
                <a:ea typeface="Microsoft YaHei" charset="0"/>
                <a:cs typeface="Microsoft YaHei" charset="0"/>
              </a:rPr>
              <a:t>开始营业。</a:t>
            </a:r>
            <a:r>
              <a:rPr lang="mr-IN" altLang="zh-CN" sz="1700" dirty="0">
                <a:solidFill>
                  <a:srgbClr val="C00000"/>
                </a:solidFill>
                <a:latin typeface="Microsoft YaHei" charset="0"/>
                <a:ea typeface="Microsoft YaHei" charset="0"/>
                <a:cs typeface="Microsoft YaHei" charset="0"/>
              </a:rPr>
              <a:t>&lt;/</a:t>
            </a:r>
            <a:r>
              <a:rPr lang="mr-IN" altLang="zh-CN" sz="1700" dirty="0" err="1">
                <a:solidFill>
                  <a:srgbClr val="C00000"/>
                </a:solidFill>
                <a:latin typeface="Microsoft YaHei" charset="0"/>
                <a:ea typeface="Microsoft YaHei" charset="0"/>
                <a:cs typeface="Microsoft YaHei" charset="0"/>
              </a:rPr>
              <a:t>p</a:t>
            </a:r>
            <a:r>
              <a:rPr lang="mr-IN" altLang="zh-CN" sz="1700" dirty="0">
                <a:solidFill>
                  <a:srgbClr val="C00000"/>
                </a:solidFill>
                <a:latin typeface="Microsoft YaHei" charset="0"/>
                <a:ea typeface="Microsoft YaHei" charset="0"/>
                <a:cs typeface="Microsoft YaHei" charset="0"/>
              </a:rPr>
              <a:t>&gt;</a:t>
            </a:r>
          </a:p>
          <a:p>
            <a:r>
              <a:rPr lang="mr-IN" altLang="zh-CN" sz="1700" dirty="0">
                <a:solidFill>
                  <a:srgbClr val="C00000"/>
                </a:solidFill>
                <a:latin typeface="Microsoft YaHei" charset="0"/>
                <a:ea typeface="Microsoft YaHei" charset="0"/>
                <a:cs typeface="Microsoft YaHei" charset="0"/>
              </a:rPr>
              <a:t>&lt;</a:t>
            </a:r>
            <a:r>
              <a:rPr lang="mr-IN" altLang="zh-CN" sz="1700" dirty="0" err="1">
                <a:solidFill>
                  <a:srgbClr val="C00000"/>
                </a:solidFill>
                <a:latin typeface="Microsoft YaHei" charset="0"/>
                <a:ea typeface="Microsoft YaHei" charset="0"/>
                <a:cs typeface="Microsoft YaHei" charset="0"/>
              </a:rPr>
              <a:t>p</a:t>
            </a:r>
            <a:r>
              <a:rPr lang="mr-IN" altLang="zh-CN" sz="1700" dirty="0">
                <a:solidFill>
                  <a:srgbClr val="C00000"/>
                </a:solidFill>
                <a:latin typeface="Microsoft YaHei" charset="0"/>
                <a:ea typeface="Microsoft YaHei" charset="0"/>
                <a:cs typeface="Microsoft YaHei" charset="0"/>
              </a:rPr>
              <a:t>&gt;</a:t>
            </a:r>
            <a:r>
              <a:rPr lang="zh-CN" altLang="mr-IN" sz="1700" dirty="0">
                <a:solidFill>
                  <a:srgbClr val="C00000"/>
                </a:solidFill>
                <a:latin typeface="Microsoft YaHei" charset="0"/>
                <a:ea typeface="Microsoft YaHei" charset="0"/>
                <a:cs typeface="Microsoft YaHei" charset="0"/>
              </a:rPr>
              <a:t>我在 </a:t>
            </a:r>
            <a:r>
              <a:rPr lang="mr-IN" altLang="zh-CN" sz="1700" dirty="0">
                <a:solidFill>
                  <a:srgbClr val="C00000"/>
                </a:solidFill>
                <a:latin typeface="Microsoft YaHei" charset="0"/>
                <a:ea typeface="Microsoft YaHei" charset="0"/>
                <a:cs typeface="Microsoft YaHei" charset="0"/>
              </a:rPr>
              <a:t>&lt;</a:t>
            </a:r>
            <a:r>
              <a:rPr lang="mr-IN" altLang="zh-CN" sz="1700" dirty="0" err="1">
                <a:solidFill>
                  <a:srgbClr val="C00000"/>
                </a:solidFill>
                <a:latin typeface="Microsoft YaHei" charset="0"/>
                <a:ea typeface="Microsoft YaHei" charset="0"/>
                <a:cs typeface="Microsoft YaHei" charset="0"/>
              </a:rPr>
              <a:t>time</a:t>
            </a:r>
            <a:r>
              <a:rPr lang="mr-IN" altLang="zh-CN" sz="1700" dirty="0">
                <a:solidFill>
                  <a:srgbClr val="C00000"/>
                </a:solidFill>
                <a:latin typeface="Microsoft YaHei" charset="0"/>
                <a:ea typeface="Microsoft YaHei" charset="0"/>
                <a:cs typeface="Microsoft YaHei" charset="0"/>
              </a:rPr>
              <a:t> </a:t>
            </a:r>
            <a:r>
              <a:rPr lang="mr-IN" altLang="zh-CN" sz="1700" dirty="0" err="1">
                <a:solidFill>
                  <a:srgbClr val="C00000"/>
                </a:solidFill>
                <a:latin typeface="Microsoft YaHei" charset="0"/>
                <a:ea typeface="Microsoft YaHei" charset="0"/>
                <a:cs typeface="Microsoft YaHei" charset="0"/>
              </a:rPr>
              <a:t>datetime</a:t>
            </a:r>
            <a:r>
              <a:rPr lang="mr-IN" altLang="zh-CN" sz="1700" dirty="0">
                <a:solidFill>
                  <a:srgbClr val="C00000"/>
                </a:solidFill>
                <a:latin typeface="Microsoft YaHei" charset="0"/>
                <a:ea typeface="Microsoft YaHei" charset="0"/>
                <a:cs typeface="Microsoft YaHei" charset="0"/>
              </a:rPr>
              <a:t>="2016-02-14"&gt;</a:t>
            </a:r>
            <a:r>
              <a:rPr lang="zh-CN" altLang="mr-IN" sz="1700" dirty="0">
                <a:solidFill>
                  <a:srgbClr val="C00000"/>
                </a:solidFill>
                <a:latin typeface="Microsoft YaHei" charset="0"/>
                <a:ea typeface="Microsoft YaHei" charset="0"/>
                <a:cs typeface="Microsoft YaHei" charset="0"/>
              </a:rPr>
              <a:t>情人节</a:t>
            </a:r>
            <a:r>
              <a:rPr lang="mr-IN" altLang="zh-CN" sz="1700" dirty="0">
                <a:solidFill>
                  <a:srgbClr val="C00000"/>
                </a:solidFill>
                <a:latin typeface="Microsoft YaHei" charset="0"/>
                <a:ea typeface="Microsoft YaHei" charset="0"/>
                <a:cs typeface="Microsoft YaHei" charset="0"/>
              </a:rPr>
              <a:t>&lt;/</a:t>
            </a:r>
            <a:r>
              <a:rPr lang="mr-IN" altLang="zh-CN" sz="1700" dirty="0" err="1">
                <a:solidFill>
                  <a:srgbClr val="C00000"/>
                </a:solidFill>
                <a:latin typeface="Microsoft YaHei" charset="0"/>
                <a:ea typeface="Microsoft YaHei" charset="0"/>
                <a:cs typeface="Microsoft YaHei" charset="0"/>
              </a:rPr>
              <a:t>time</a:t>
            </a:r>
            <a:r>
              <a:rPr lang="mr-IN" altLang="zh-CN" sz="1700" dirty="0">
                <a:solidFill>
                  <a:srgbClr val="C00000"/>
                </a:solidFill>
                <a:latin typeface="Microsoft YaHei" charset="0"/>
                <a:ea typeface="Microsoft YaHei" charset="0"/>
                <a:cs typeface="Microsoft YaHei" charset="0"/>
              </a:rPr>
              <a:t>&gt; </a:t>
            </a:r>
            <a:r>
              <a:rPr lang="zh-CN" altLang="mr-IN" sz="1700" dirty="0">
                <a:solidFill>
                  <a:srgbClr val="C00000"/>
                </a:solidFill>
                <a:latin typeface="Microsoft YaHei" charset="0"/>
                <a:ea typeface="Microsoft YaHei" charset="0"/>
                <a:cs typeface="Microsoft YaHei" charset="0"/>
              </a:rPr>
              <a:t>有个约会。</a:t>
            </a:r>
            <a:r>
              <a:rPr lang="mr-IN" altLang="zh-CN" sz="1700" dirty="0">
                <a:solidFill>
                  <a:srgbClr val="C00000"/>
                </a:solidFill>
                <a:latin typeface="Microsoft YaHei" charset="0"/>
                <a:ea typeface="Microsoft YaHei" charset="0"/>
                <a:cs typeface="Microsoft YaHei" charset="0"/>
              </a:rPr>
              <a:t>&lt;/</a:t>
            </a:r>
            <a:r>
              <a:rPr lang="mr-IN" altLang="zh-CN" sz="1700" dirty="0" err="1">
                <a:solidFill>
                  <a:srgbClr val="C00000"/>
                </a:solidFill>
                <a:latin typeface="Microsoft YaHei" charset="0"/>
                <a:ea typeface="Microsoft YaHei" charset="0"/>
                <a:cs typeface="Microsoft YaHei" charset="0"/>
              </a:rPr>
              <a:t>p</a:t>
            </a:r>
            <a:r>
              <a:rPr lang="mr-IN" altLang="zh-CN" sz="1700" dirty="0">
                <a:solidFill>
                  <a:srgbClr val="C00000"/>
                </a:solidFill>
                <a:latin typeface="Microsoft YaHei" charset="0"/>
                <a:ea typeface="Microsoft YaHei" charset="0"/>
                <a:cs typeface="Microsoft YaHei" charset="0"/>
              </a:rPr>
              <a:t>&gt;</a:t>
            </a:r>
            <a:endParaRPr lang="en-US" altLang="zh-CN" sz="1700" dirty="0">
              <a:solidFill>
                <a:srgbClr val="C00000"/>
              </a:solidFill>
              <a:latin typeface="Microsoft YaHei" charset="0"/>
              <a:ea typeface="Microsoft YaHei" charset="0"/>
              <a:cs typeface="Microsoft YaHei" charset="0"/>
            </a:endParaRPr>
          </a:p>
        </p:txBody>
      </p:sp>
      <p:sp>
        <p:nvSpPr>
          <p:cNvPr id="4" name="矩形 3"/>
          <p:cNvSpPr/>
          <p:nvPr/>
        </p:nvSpPr>
        <p:spPr>
          <a:xfrm>
            <a:off x="939799" y="3295323"/>
            <a:ext cx="877163" cy="369332"/>
          </a:xfrm>
          <a:prstGeom prst="rect">
            <a:avLst/>
          </a:prstGeom>
        </p:spPr>
        <p:txBody>
          <a:bodyPr wrap="none">
            <a:spAutoFit/>
          </a:bodyPr>
          <a:lstStyle/>
          <a:p>
            <a:r>
              <a:rPr lang="zh-CN" altLang="en-US" dirty="0" smtClean="0">
                <a:latin typeface="Microsoft YaHei" charset="0"/>
                <a:ea typeface="Microsoft YaHei" charset="0"/>
                <a:cs typeface="Microsoft YaHei" charset="0"/>
              </a:rPr>
              <a:t>示例：</a:t>
            </a:r>
            <a:endParaRPr lang="zh-CN" altLang="en-US" dirty="0">
              <a:latin typeface="Microsoft YaHei" charset="0"/>
              <a:ea typeface="Microsoft YaHei" charset="0"/>
              <a:cs typeface="Microsoft YaHei" charset="0"/>
            </a:endParaRPr>
          </a:p>
        </p:txBody>
      </p:sp>
      <p:sp>
        <p:nvSpPr>
          <p:cNvPr id="13" name="矩形 12"/>
          <p:cNvSpPr/>
          <p:nvPr/>
        </p:nvSpPr>
        <p:spPr>
          <a:xfrm>
            <a:off x="1761208" y="3295323"/>
            <a:ext cx="7700292" cy="716696"/>
          </a:xfrm>
          <a:prstGeom prst="rect">
            <a:avLst/>
          </a:prstGeom>
          <a:noFill/>
          <a:ln w="254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矩形 10"/>
          <p:cNvSpPr/>
          <p:nvPr/>
        </p:nvSpPr>
        <p:spPr>
          <a:xfrm>
            <a:off x="939798" y="4581765"/>
            <a:ext cx="877163" cy="369332"/>
          </a:xfrm>
          <a:prstGeom prst="rect">
            <a:avLst/>
          </a:prstGeom>
        </p:spPr>
        <p:txBody>
          <a:bodyPr wrap="none">
            <a:spAutoFit/>
          </a:bodyPr>
          <a:lstStyle/>
          <a:p>
            <a:r>
              <a:rPr lang="zh-CN" altLang="en-US" dirty="0" smtClean="0">
                <a:latin typeface="Microsoft YaHei" charset="0"/>
                <a:ea typeface="Microsoft YaHei" charset="0"/>
                <a:cs typeface="Microsoft YaHei" charset="0"/>
              </a:rPr>
              <a:t>效果：</a:t>
            </a:r>
            <a:endParaRPr lang="zh-CN" altLang="en-US" dirty="0">
              <a:latin typeface="Microsoft YaHei" charset="0"/>
              <a:ea typeface="Microsoft YaHei" charset="0"/>
              <a:cs typeface="Microsoft YaHei" charset="0"/>
            </a:endParaRPr>
          </a:p>
        </p:txBody>
      </p:sp>
      <p:pic>
        <p:nvPicPr>
          <p:cNvPr id="2" name="图片 1"/>
          <p:cNvPicPr>
            <a:picLocks noChangeAspect="1"/>
          </p:cNvPicPr>
          <p:nvPr/>
        </p:nvPicPr>
        <p:blipFill>
          <a:blip r:embed="rId4"/>
          <a:stretch>
            <a:fillRect/>
          </a:stretch>
        </p:blipFill>
        <p:spPr>
          <a:xfrm>
            <a:off x="1761208" y="4481607"/>
            <a:ext cx="5096792" cy="1136127"/>
          </a:xfrm>
          <a:prstGeom prst="rect">
            <a:avLst/>
          </a:prstGeom>
        </p:spPr>
      </p:pic>
    </p:spTree>
    <p:extLst>
      <p:ext uri="{BB962C8B-B14F-4D97-AF65-F5344CB8AC3E}">
        <p14:creationId xmlns:p14="http://schemas.microsoft.com/office/powerpoint/2010/main" val="201402313"/>
      </p:ext>
    </p:extLst>
  </p:cSld>
  <p:clrMapOvr>
    <a:masterClrMapping/>
  </p:clrMapOvr>
  <p:transition spd="med"/>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bg>
      <p:bgPr>
        <a:blipFill rotWithShape="1">
          <a:blip r:embed="rId3"/>
          <a:srcRect/>
          <a:stretch>
            <a:fillRect/>
          </a:stretch>
        </a:blipFill>
        <a:effectLst/>
      </p:bgPr>
    </p:bg>
    <p:spTree>
      <p:nvGrpSpPr>
        <p:cNvPr id="1" name=""/>
        <p:cNvGrpSpPr/>
        <p:nvPr/>
      </p:nvGrpSpPr>
      <p:grpSpPr>
        <a:xfrm>
          <a:off x="0" y="0"/>
          <a:ext cx="0" cy="0"/>
          <a:chOff x="0" y="0"/>
          <a:chExt cx="0" cy="0"/>
        </a:xfrm>
      </p:grpSpPr>
      <p:sp>
        <p:nvSpPr>
          <p:cNvPr id="6" name="文本框 5"/>
          <p:cNvSpPr txBox="1"/>
          <p:nvPr/>
        </p:nvSpPr>
        <p:spPr>
          <a:xfrm>
            <a:off x="720000" y="36000"/>
            <a:ext cx="3230372" cy="584775"/>
          </a:xfrm>
          <a:prstGeom prst="rect">
            <a:avLst/>
          </a:prstGeom>
          <a:noFill/>
        </p:spPr>
        <p:txBody>
          <a:bodyPr wrap="none" rtlCol="0">
            <a:spAutoFit/>
          </a:bodyPr>
          <a:lstStyle/>
          <a:p>
            <a:r>
              <a:rPr lang="en-US" altLang="zh-CN" sz="3200" dirty="0">
                <a:solidFill>
                  <a:prstClr val="white"/>
                </a:solidFill>
                <a:latin typeface="Microsoft YaHei" charset="0"/>
                <a:ea typeface="Microsoft YaHei" charset="0"/>
                <a:cs typeface="Microsoft YaHei" charset="0"/>
              </a:rPr>
              <a:t>HTML5</a:t>
            </a:r>
            <a:r>
              <a:rPr lang="zh-CN" altLang="en-US" sz="3200" dirty="0">
                <a:solidFill>
                  <a:prstClr val="white"/>
                </a:solidFill>
                <a:latin typeface="Microsoft YaHei" charset="0"/>
                <a:ea typeface="Microsoft YaHei" charset="0"/>
                <a:cs typeface="Microsoft YaHei" charset="0"/>
              </a:rPr>
              <a:t>新增标签</a:t>
            </a:r>
          </a:p>
        </p:txBody>
      </p:sp>
      <p:sp>
        <p:nvSpPr>
          <p:cNvPr id="7" name="为什么要使用盒模型："/>
          <p:cNvSpPr/>
          <p:nvPr/>
        </p:nvSpPr>
        <p:spPr>
          <a:xfrm>
            <a:off x="720000" y="1080000"/>
            <a:ext cx="669410" cy="64632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571500" indent="-571500" hangingPunct="0">
              <a:buFont typeface="Wingdings" charset="2"/>
              <a:buChar char="l"/>
            </a:pPr>
            <a:endParaRPr lang="zh-CN" altLang="en-US" sz="3600" kern="0" dirty="0">
              <a:solidFill>
                <a:srgbClr val="3A68A3"/>
              </a:solidFill>
            </a:endParaRPr>
          </a:p>
        </p:txBody>
      </p:sp>
      <p:sp>
        <p:nvSpPr>
          <p:cNvPr id="8" name="为什么要使用盒模型："/>
          <p:cNvSpPr/>
          <p:nvPr/>
        </p:nvSpPr>
        <p:spPr>
          <a:xfrm>
            <a:off x="762576" y="1014730"/>
            <a:ext cx="2900790" cy="46166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342900" lvl="0" indent="-342900" hangingPunct="0">
              <a:buFont typeface="Wingdings" charset="2"/>
              <a:buChar char="l"/>
            </a:pPr>
            <a:r>
              <a:rPr lang="zh-CN" altLang="en-US" sz="2400" b="0" kern="0" dirty="0">
                <a:solidFill>
                  <a:srgbClr val="3A68A3"/>
                </a:solidFill>
                <a:latin typeface="Microsoft YaHei" charset="0"/>
                <a:ea typeface="Microsoft YaHei" charset="0"/>
                <a:cs typeface="Microsoft YaHei" charset="0"/>
              </a:rPr>
              <a:t>新语义和结构元素</a:t>
            </a:r>
          </a:p>
        </p:txBody>
      </p:sp>
      <p:sp>
        <p:nvSpPr>
          <p:cNvPr id="9" name="文本框 8"/>
          <p:cNvSpPr txBox="1"/>
          <p:nvPr/>
        </p:nvSpPr>
        <p:spPr>
          <a:xfrm>
            <a:off x="939800" y="1978103"/>
            <a:ext cx="8521700" cy="400110"/>
          </a:xfrm>
          <a:prstGeom prst="rect">
            <a:avLst/>
          </a:prstGeom>
          <a:noFill/>
        </p:spPr>
        <p:txBody>
          <a:bodyPr wrap="square" rtlCol="0">
            <a:spAutoFit/>
          </a:bodyPr>
          <a:lstStyle/>
          <a:p>
            <a:r>
              <a:rPr kumimoji="1" lang="en-US" altLang="zh-CN" sz="2000" dirty="0" smtClean="0">
                <a:latin typeface="Microsoft YaHei" charset="0"/>
                <a:ea typeface="Microsoft YaHei" charset="0"/>
                <a:cs typeface="Microsoft YaHei" charset="0"/>
              </a:rPr>
              <a:t>13.</a:t>
            </a:r>
            <a:r>
              <a:rPr lang="en-US" altLang="zh-CN" sz="2000" dirty="0" smtClean="0">
                <a:latin typeface="Microsoft YaHei" charset="0"/>
                <a:ea typeface="Microsoft YaHei" charset="0"/>
                <a:cs typeface="Microsoft YaHei" charset="0"/>
              </a:rPr>
              <a:t> </a:t>
            </a:r>
            <a:r>
              <a:rPr lang="en-US" altLang="zh-CN" sz="2000" dirty="0">
                <a:solidFill>
                  <a:srgbClr val="C00000"/>
                </a:solidFill>
                <a:latin typeface="Microsoft YaHei" charset="0"/>
                <a:ea typeface="Microsoft YaHei" charset="0"/>
                <a:cs typeface="Microsoft YaHei" charset="0"/>
              </a:rPr>
              <a:t>&lt;</a:t>
            </a:r>
            <a:r>
              <a:rPr lang="en-US" altLang="zh-CN" sz="2000" dirty="0" err="1">
                <a:solidFill>
                  <a:srgbClr val="C00000"/>
                </a:solidFill>
                <a:latin typeface="Microsoft YaHei" charset="0"/>
                <a:ea typeface="Microsoft YaHei" charset="0"/>
                <a:cs typeface="Microsoft YaHei" charset="0"/>
              </a:rPr>
              <a:t>wbr</a:t>
            </a:r>
            <a:r>
              <a:rPr lang="en-US" altLang="zh-CN" sz="2000" dirty="0">
                <a:solidFill>
                  <a:srgbClr val="C00000"/>
                </a:solidFill>
                <a:latin typeface="Microsoft YaHei" charset="0"/>
                <a:ea typeface="Microsoft YaHei" charset="0"/>
                <a:cs typeface="Microsoft YaHei" charset="0"/>
              </a:rPr>
              <a:t>&gt;</a:t>
            </a:r>
            <a:endParaRPr lang="zh-CN" altLang="en-US" sz="2000" dirty="0" smtClean="0">
              <a:solidFill>
                <a:srgbClr val="C00000"/>
              </a:solidFill>
              <a:latin typeface="Microsoft YaHei" charset="0"/>
              <a:ea typeface="Microsoft YaHei" charset="0"/>
              <a:cs typeface="Microsoft YaHei" charset="0"/>
            </a:endParaRPr>
          </a:p>
        </p:txBody>
      </p:sp>
      <p:sp>
        <p:nvSpPr>
          <p:cNvPr id="10" name="文本框 9"/>
          <p:cNvSpPr txBox="1"/>
          <p:nvPr/>
        </p:nvSpPr>
        <p:spPr>
          <a:xfrm>
            <a:off x="939800" y="2543279"/>
            <a:ext cx="8521700" cy="369332"/>
          </a:xfrm>
          <a:prstGeom prst="rect">
            <a:avLst/>
          </a:prstGeom>
          <a:noFill/>
        </p:spPr>
        <p:txBody>
          <a:bodyPr wrap="square" rtlCol="0">
            <a:spAutoFit/>
          </a:bodyPr>
          <a:lstStyle/>
          <a:p>
            <a:r>
              <a:rPr lang="zh-CN" altLang="en-US" dirty="0" smtClean="0">
                <a:latin typeface="Microsoft YaHei" charset="0"/>
                <a:ea typeface="Microsoft YaHei" charset="0"/>
                <a:cs typeface="Microsoft YaHei" charset="0"/>
              </a:rPr>
              <a:t>概述：</a:t>
            </a:r>
            <a:r>
              <a:rPr lang="en-US" altLang="zh-CN" dirty="0" smtClean="0">
                <a:latin typeface="Microsoft YaHei" charset="0"/>
                <a:ea typeface="Microsoft YaHei" charset="0"/>
                <a:cs typeface="Microsoft YaHei" charset="0"/>
              </a:rPr>
              <a:t> (</a:t>
            </a:r>
            <a:r>
              <a:rPr lang="en-US" altLang="zh-CN" dirty="0">
                <a:latin typeface="Microsoft YaHei" charset="0"/>
                <a:ea typeface="Microsoft YaHei" charset="0"/>
                <a:cs typeface="Microsoft YaHei" charset="0"/>
              </a:rPr>
              <a:t>Word Break Opportunity) </a:t>
            </a:r>
            <a:r>
              <a:rPr lang="zh-CN" altLang="en-US" dirty="0">
                <a:latin typeface="Microsoft YaHei" charset="0"/>
                <a:ea typeface="Microsoft YaHei" charset="0"/>
                <a:cs typeface="Microsoft YaHei" charset="0"/>
              </a:rPr>
              <a:t>标签规定在文本中的何处适合添加换行符。</a:t>
            </a:r>
            <a:endParaRPr lang="zh-CN" altLang="en-US" dirty="0" smtClean="0">
              <a:latin typeface="Microsoft YaHei" charset="0"/>
              <a:ea typeface="Microsoft YaHei" charset="0"/>
              <a:cs typeface="Microsoft YaHei" charset="0"/>
            </a:endParaRPr>
          </a:p>
        </p:txBody>
      </p:sp>
      <p:sp>
        <p:nvSpPr>
          <p:cNvPr id="3" name="矩形 2"/>
          <p:cNvSpPr/>
          <p:nvPr/>
        </p:nvSpPr>
        <p:spPr>
          <a:xfrm>
            <a:off x="1761208" y="3306662"/>
            <a:ext cx="5096792" cy="615553"/>
          </a:xfrm>
          <a:prstGeom prst="rect">
            <a:avLst/>
          </a:prstGeom>
        </p:spPr>
        <p:txBody>
          <a:bodyPr wrap="square">
            <a:spAutoFit/>
          </a:bodyPr>
          <a:lstStyle/>
          <a:p>
            <a:r>
              <a:rPr lang="mr-IN" altLang="zh-CN" sz="1700" dirty="0">
                <a:solidFill>
                  <a:srgbClr val="C00000"/>
                </a:solidFill>
                <a:latin typeface="Microsoft YaHei" charset="0"/>
                <a:ea typeface="Microsoft YaHei" charset="0"/>
                <a:cs typeface="Microsoft YaHei" charset="0"/>
              </a:rPr>
              <a:t>&lt;</a:t>
            </a:r>
            <a:r>
              <a:rPr lang="mr-IN" altLang="zh-CN" sz="1700" dirty="0" err="1">
                <a:solidFill>
                  <a:srgbClr val="C00000"/>
                </a:solidFill>
                <a:latin typeface="Microsoft YaHei" charset="0"/>
                <a:ea typeface="Microsoft YaHei" charset="0"/>
                <a:cs typeface="Microsoft YaHei" charset="0"/>
              </a:rPr>
              <a:t>p</a:t>
            </a:r>
            <a:r>
              <a:rPr lang="mr-IN" altLang="zh-CN" sz="1700" dirty="0">
                <a:solidFill>
                  <a:srgbClr val="C00000"/>
                </a:solidFill>
                <a:latin typeface="Microsoft YaHei" charset="0"/>
                <a:ea typeface="Microsoft YaHei" charset="0"/>
                <a:cs typeface="Microsoft YaHei" charset="0"/>
              </a:rPr>
              <a:t>&gt;</a:t>
            </a:r>
            <a:r>
              <a:rPr lang="zh-CN" altLang="mr-IN" sz="1700" dirty="0">
                <a:solidFill>
                  <a:srgbClr val="C00000"/>
                </a:solidFill>
                <a:latin typeface="Microsoft YaHei" charset="0"/>
                <a:ea typeface="Microsoft YaHei" charset="0"/>
                <a:cs typeface="Microsoft YaHei" charset="0"/>
              </a:rPr>
              <a:t>如果您非常想要学习 </a:t>
            </a:r>
            <a:r>
              <a:rPr lang="mr-IN" altLang="zh-CN" sz="1700" dirty="0">
                <a:solidFill>
                  <a:srgbClr val="C00000"/>
                </a:solidFill>
                <a:latin typeface="Microsoft YaHei" charset="0"/>
                <a:ea typeface="Microsoft YaHei" charset="0"/>
                <a:cs typeface="Microsoft YaHei" charset="0"/>
              </a:rPr>
              <a:t>AJAX ,</a:t>
            </a:r>
            <a:r>
              <a:rPr lang="zh-CN" altLang="mr-IN" sz="1700" dirty="0">
                <a:solidFill>
                  <a:srgbClr val="C00000"/>
                </a:solidFill>
                <a:latin typeface="Microsoft YaHei" charset="0"/>
                <a:ea typeface="Microsoft YaHei" charset="0"/>
                <a:cs typeface="Microsoft YaHei" charset="0"/>
              </a:rPr>
              <a:t>您就必须熟悉 </a:t>
            </a:r>
            <a:r>
              <a:rPr lang="mr-IN" altLang="zh-CN" sz="1700" dirty="0">
                <a:solidFill>
                  <a:srgbClr val="C00000"/>
                </a:solidFill>
                <a:latin typeface="Microsoft YaHei" charset="0"/>
                <a:ea typeface="Microsoft YaHei" charset="0"/>
                <a:cs typeface="Microsoft YaHei" charset="0"/>
              </a:rPr>
              <a:t>&lt;</a:t>
            </a:r>
            <a:r>
              <a:rPr lang="mr-IN" altLang="zh-CN" sz="1700" dirty="0" err="1">
                <a:solidFill>
                  <a:srgbClr val="C00000"/>
                </a:solidFill>
                <a:latin typeface="Microsoft YaHei" charset="0"/>
                <a:ea typeface="Microsoft YaHei" charset="0"/>
                <a:cs typeface="Microsoft YaHei" charset="0"/>
              </a:rPr>
              <a:t>wbr</a:t>
            </a:r>
            <a:r>
              <a:rPr lang="mr-IN" altLang="zh-CN" sz="1700" dirty="0">
                <a:solidFill>
                  <a:srgbClr val="C00000"/>
                </a:solidFill>
                <a:latin typeface="Microsoft YaHei" charset="0"/>
                <a:ea typeface="Microsoft YaHei" charset="0"/>
                <a:cs typeface="Microsoft YaHei" charset="0"/>
              </a:rPr>
              <a:t>&gt;</a:t>
            </a:r>
            <a:r>
              <a:rPr lang="mr-IN" altLang="zh-CN" sz="1700" dirty="0" err="1">
                <a:solidFill>
                  <a:srgbClr val="C00000"/>
                </a:solidFill>
                <a:latin typeface="Microsoft YaHei" charset="0"/>
                <a:ea typeface="Microsoft YaHei" charset="0"/>
                <a:cs typeface="Microsoft YaHei" charset="0"/>
              </a:rPr>
              <a:t>XMLHttpRequest</a:t>
            </a:r>
            <a:r>
              <a:rPr lang="mr-IN" altLang="zh-CN" sz="1700" dirty="0">
                <a:solidFill>
                  <a:srgbClr val="C00000"/>
                </a:solidFill>
                <a:latin typeface="Microsoft YaHei" charset="0"/>
                <a:ea typeface="Microsoft YaHei" charset="0"/>
                <a:cs typeface="Microsoft YaHei" charset="0"/>
              </a:rPr>
              <a:t>&lt;</a:t>
            </a:r>
            <a:r>
              <a:rPr lang="mr-IN" altLang="zh-CN" sz="1700" dirty="0" err="1">
                <a:solidFill>
                  <a:srgbClr val="C00000"/>
                </a:solidFill>
                <a:latin typeface="Microsoft YaHei" charset="0"/>
                <a:ea typeface="Microsoft YaHei" charset="0"/>
                <a:cs typeface="Microsoft YaHei" charset="0"/>
              </a:rPr>
              <a:t>wbr</a:t>
            </a:r>
            <a:r>
              <a:rPr lang="mr-IN" altLang="zh-CN" sz="1700" dirty="0">
                <a:solidFill>
                  <a:srgbClr val="C00000"/>
                </a:solidFill>
                <a:latin typeface="Microsoft YaHei" charset="0"/>
                <a:ea typeface="Microsoft YaHei" charset="0"/>
                <a:cs typeface="Microsoft YaHei" charset="0"/>
              </a:rPr>
              <a:t>&gt; </a:t>
            </a:r>
            <a:r>
              <a:rPr lang="zh-CN" altLang="mr-IN" sz="1700" dirty="0">
                <a:solidFill>
                  <a:srgbClr val="C00000"/>
                </a:solidFill>
                <a:latin typeface="Microsoft YaHei" charset="0"/>
                <a:ea typeface="Microsoft YaHei" charset="0"/>
                <a:cs typeface="Microsoft YaHei" charset="0"/>
              </a:rPr>
              <a:t>对象。</a:t>
            </a:r>
            <a:r>
              <a:rPr lang="mr-IN" altLang="zh-CN" sz="1700" dirty="0">
                <a:solidFill>
                  <a:srgbClr val="C00000"/>
                </a:solidFill>
                <a:latin typeface="Microsoft YaHei" charset="0"/>
                <a:ea typeface="Microsoft YaHei" charset="0"/>
                <a:cs typeface="Microsoft YaHei" charset="0"/>
              </a:rPr>
              <a:t>&lt;/</a:t>
            </a:r>
            <a:r>
              <a:rPr lang="mr-IN" altLang="zh-CN" sz="1700" dirty="0" err="1">
                <a:solidFill>
                  <a:srgbClr val="C00000"/>
                </a:solidFill>
                <a:latin typeface="Microsoft YaHei" charset="0"/>
                <a:ea typeface="Microsoft YaHei" charset="0"/>
                <a:cs typeface="Microsoft YaHei" charset="0"/>
              </a:rPr>
              <a:t>p</a:t>
            </a:r>
            <a:r>
              <a:rPr lang="mr-IN" altLang="zh-CN" sz="1700" dirty="0">
                <a:solidFill>
                  <a:srgbClr val="C00000"/>
                </a:solidFill>
                <a:latin typeface="Microsoft YaHei" charset="0"/>
                <a:ea typeface="Microsoft YaHei" charset="0"/>
                <a:cs typeface="Microsoft YaHei" charset="0"/>
              </a:rPr>
              <a:t>&gt;</a:t>
            </a:r>
            <a:endParaRPr lang="en-US" altLang="zh-CN" sz="1700" dirty="0">
              <a:solidFill>
                <a:srgbClr val="C00000"/>
              </a:solidFill>
              <a:latin typeface="Microsoft YaHei" charset="0"/>
              <a:ea typeface="Microsoft YaHei" charset="0"/>
              <a:cs typeface="Microsoft YaHei" charset="0"/>
            </a:endParaRPr>
          </a:p>
        </p:txBody>
      </p:sp>
      <p:sp>
        <p:nvSpPr>
          <p:cNvPr id="4" name="矩形 3"/>
          <p:cNvSpPr/>
          <p:nvPr/>
        </p:nvSpPr>
        <p:spPr>
          <a:xfrm>
            <a:off x="939799" y="3295323"/>
            <a:ext cx="877163" cy="369332"/>
          </a:xfrm>
          <a:prstGeom prst="rect">
            <a:avLst/>
          </a:prstGeom>
        </p:spPr>
        <p:txBody>
          <a:bodyPr wrap="none">
            <a:spAutoFit/>
          </a:bodyPr>
          <a:lstStyle/>
          <a:p>
            <a:r>
              <a:rPr lang="zh-CN" altLang="en-US" dirty="0" smtClean="0">
                <a:latin typeface="Microsoft YaHei" charset="0"/>
                <a:ea typeface="Microsoft YaHei" charset="0"/>
                <a:cs typeface="Microsoft YaHei" charset="0"/>
              </a:rPr>
              <a:t>示例：</a:t>
            </a:r>
            <a:endParaRPr lang="zh-CN" altLang="en-US" dirty="0">
              <a:latin typeface="Microsoft YaHei" charset="0"/>
              <a:ea typeface="Microsoft YaHei" charset="0"/>
              <a:cs typeface="Microsoft YaHei" charset="0"/>
            </a:endParaRPr>
          </a:p>
        </p:txBody>
      </p:sp>
      <p:sp>
        <p:nvSpPr>
          <p:cNvPr id="13" name="矩形 12"/>
          <p:cNvSpPr/>
          <p:nvPr/>
        </p:nvSpPr>
        <p:spPr>
          <a:xfrm>
            <a:off x="1761208" y="3295323"/>
            <a:ext cx="4614192" cy="716696"/>
          </a:xfrm>
          <a:prstGeom prst="rect">
            <a:avLst/>
          </a:prstGeom>
          <a:noFill/>
          <a:ln w="254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矩形 10"/>
          <p:cNvSpPr/>
          <p:nvPr/>
        </p:nvSpPr>
        <p:spPr>
          <a:xfrm>
            <a:off x="939798" y="4581765"/>
            <a:ext cx="877163" cy="369332"/>
          </a:xfrm>
          <a:prstGeom prst="rect">
            <a:avLst/>
          </a:prstGeom>
        </p:spPr>
        <p:txBody>
          <a:bodyPr wrap="none">
            <a:spAutoFit/>
          </a:bodyPr>
          <a:lstStyle/>
          <a:p>
            <a:r>
              <a:rPr lang="zh-CN" altLang="en-US" dirty="0" smtClean="0">
                <a:latin typeface="Microsoft YaHei" charset="0"/>
                <a:ea typeface="Microsoft YaHei" charset="0"/>
                <a:cs typeface="Microsoft YaHei" charset="0"/>
              </a:rPr>
              <a:t>效果：</a:t>
            </a:r>
            <a:endParaRPr lang="zh-CN" altLang="en-US" dirty="0">
              <a:latin typeface="Microsoft YaHei" charset="0"/>
              <a:ea typeface="Microsoft YaHei" charset="0"/>
              <a:cs typeface="Microsoft YaHei" charset="0"/>
            </a:endParaRPr>
          </a:p>
        </p:txBody>
      </p:sp>
      <p:pic>
        <p:nvPicPr>
          <p:cNvPr id="12" name="图片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66161" y="4581765"/>
            <a:ext cx="6849872" cy="942735"/>
          </a:xfrm>
          <a:prstGeom prst="rect">
            <a:avLst/>
          </a:prstGeom>
        </p:spPr>
      </p:pic>
    </p:spTree>
    <p:extLst>
      <p:ext uri="{BB962C8B-B14F-4D97-AF65-F5344CB8AC3E}">
        <p14:creationId xmlns:p14="http://schemas.microsoft.com/office/powerpoint/2010/main" val="962223450"/>
      </p:ext>
    </p:extLst>
  </p:cSld>
  <p:clrMapOvr>
    <a:masterClrMapping/>
  </p:clrMapOvr>
  <p:transition spd="med"/>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bg>
      <p:bgPr>
        <a:blipFill rotWithShape="1">
          <a:blip r:embed="rId3"/>
          <a:srcRect/>
          <a:stretch>
            <a:fillRect/>
          </a:stretch>
        </a:blipFill>
        <a:effectLst/>
      </p:bgPr>
    </p:bg>
    <p:spTree>
      <p:nvGrpSpPr>
        <p:cNvPr id="1" name=""/>
        <p:cNvGrpSpPr/>
        <p:nvPr/>
      </p:nvGrpSpPr>
      <p:grpSpPr>
        <a:xfrm>
          <a:off x="0" y="0"/>
          <a:ext cx="0" cy="0"/>
          <a:chOff x="0" y="0"/>
          <a:chExt cx="0" cy="0"/>
        </a:xfrm>
      </p:grpSpPr>
      <p:sp>
        <p:nvSpPr>
          <p:cNvPr id="351" name="文本框 6"/>
          <p:cNvSpPr/>
          <p:nvPr/>
        </p:nvSpPr>
        <p:spPr>
          <a:xfrm>
            <a:off x="656301" y="-59722"/>
            <a:ext cx="92438" cy="646692"/>
          </a:xfrm>
          <a:prstGeom prst="rect">
            <a:avLst/>
          </a:prstGeom>
          <a:ln w="12700">
            <a:miter lim="400000"/>
          </a:ln>
          <a:extLst>
            <a:ext uri="{C572A759-6A51-4108-AA02-DFA0A04FC94B}">
              <ma14:wrappingTextBoxFlag xmlns:ma14="http://schemas.microsoft.com/office/mac/drawingml/2011/main" val="1"/>
            </a:ext>
          </a:extLst>
        </p:spPr>
        <p:txBody>
          <a:bodyPr wrap="none" lIns="45740" tIns="45740" rIns="45740" bIns="45740">
            <a:spAutoFit/>
          </a:bodyPr>
          <a:lstStyle>
            <a:lvl1pPr>
              <a:defRPr sz="3600" b="1">
                <a:solidFill>
                  <a:srgbClr val="FFFFFF"/>
                </a:solidFill>
              </a:defRPr>
            </a:lvl1pPr>
          </a:lstStyle>
          <a:p>
            <a:pPr hangingPunct="0"/>
            <a:endParaRPr sz="3602" kern="0" dirty="0">
              <a:latin typeface="Helvetica"/>
              <a:ea typeface="Helvetica"/>
              <a:cs typeface="Helvetica"/>
              <a:sym typeface="Helvetica"/>
            </a:endParaRPr>
          </a:p>
        </p:txBody>
      </p:sp>
      <p:sp>
        <p:nvSpPr>
          <p:cNvPr id="4" name="文本框 3"/>
          <p:cNvSpPr txBox="1"/>
          <p:nvPr/>
        </p:nvSpPr>
        <p:spPr>
          <a:xfrm>
            <a:off x="1020760" y="2678939"/>
            <a:ext cx="7769546" cy="132343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algn="ctr" hangingPunct="0"/>
            <a:r>
              <a:rPr lang="en-US" altLang="zh-CN" sz="8000" dirty="0">
                <a:solidFill>
                  <a:schemeClr val="accent1">
                    <a:lumMod val="75000"/>
                  </a:schemeClr>
                </a:solidFill>
                <a:latin typeface="Microsoft YaHei" charset="0"/>
                <a:ea typeface="Microsoft YaHei" charset="0"/>
                <a:cs typeface="Microsoft YaHei" charset="0"/>
              </a:rPr>
              <a:t>HTML5</a:t>
            </a:r>
            <a:r>
              <a:rPr lang="zh-CN" altLang="en-US" sz="8000" dirty="0" smtClean="0">
                <a:solidFill>
                  <a:schemeClr val="accent1">
                    <a:lumMod val="75000"/>
                  </a:schemeClr>
                </a:solidFill>
                <a:latin typeface="Microsoft YaHei" charset="0"/>
                <a:ea typeface="Microsoft YaHei" charset="0"/>
                <a:cs typeface="Microsoft YaHei" charset="0"/>
              </a:rPr>
              <a:t>新增规范</a:t>
            </a:r>
            <a:endParaRPr lang="zh-CN" altLang="en-US" sz="8000" dirty="0">
              <a:solidFill>
                <a:schemeClr val="accent1">
                  <a:lumMod val="75000"/>
                </a:schemeClr>
              </a:solidFill>
              <a:latin typeface="Microsoft YaHei" charset="0"/>
              <a:ea typeface="Microsoft YaHei" charset="0"/>
              <a:cs typeface="Microsoft YaHei" charset="0"/>
            </a:endParaRPr>
          </a:p>
        </p:txBody>
      </p:sp>
      <p:sp>
        <p:nvSpPr>
          <p:cNvPr id="6" name="文本框 5"/>
          <p:cNvSpPr txBox="1"/>
          <p:nvPr/>
        </p:nvSpPr>
        <p:spPr>
          <a:xfrm>
            <a:off x="3207895" y="4002374"/>
            <a:ext cx="92394" cy="46166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8" tIns="45718" rIns="45718" bIns="45718"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zh-CN" altLang="en-US" sz="2400" b="0" i="0" u="none" strike="noStrike" cap="none" spc="0" normalizeH="0" baseline="0" dirty="0">
              <a:ln>
                <a:noFill/>
              </a:ln>
              <a:solidFill>
                <a:srgbClr val="000000"/>
              </a:solidFill>
              <a:effectLst/>
              <a:uFillTx/>
              <a:latin typeface="+mj-lt"/>
              <a:ea typeface="+mj-ea"/>
              <a:cs typeface="+mj-cs"/>
              <a:sym typeface="Helvetica"/>
            </a:endParaRPr>
          </a:p>
        </p:txBody>
      </p:sp>
      <p:sp>
        <p:nvSpPr>
          <p:cNvPr id="7" name="文本框 6"/>
          <p:cNvSpPr txBox="1"/>
          <p:nvPr/>
        </p:nvSpPr>
        <p:spPr>
          <a:xfrm>
            <a:off x="3644348" y="4174435"/>
            <a:ext cx="92394" cy="46166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8" tIns="45718" rIns="45718" bIns="45718"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zh-CN" altLang="en-US" sz="2400" b="0" i="0" u="none" strike="noStrike" cap="none" spc="0" normalizeH="0" baseline="0" dirty="0">
              <a:ln>
                <a:noFill/>
              </a:ln>
              <a:solidFill>
                <a:srgbClr val="000000"/>
              </a:solidFill>
              <a:effectLst/>
              <a:uFillTx/>
              <a:latin typeface="+mj-lt"/>
              <a:ea typeface="+mj-ea"/>
              <a:cs typeface="+mj-cs"/>
              <a:sym typeface="Helvetica"/>
            </a:endParaRPr>
          </a:p>
        </p:txBody>
      </p:sp>
    </p:spTree>
    <p:extLst>
      <p:ext uri="{BB962C8B-B14F-4D97-AF65-F5344CB8AC3E}">
        <p14:creationId xmlns:p14="http://schemas.microsoft.com/office/powerpoint/2010/main" val="822002034"/>
      </p:ext>
    </p:extLst>
  </p:cSld>
  <p:clrMapOvr>
    <a:masterClrMapping/>
  </p:clrMapOvr>
  <p:transition spd="med"/>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8" name="文本框 7"/>
          <p:cNvSpPr txBox="1"/>
          <p:nvPr/>
        </p:nvSpPr>
        <p:spPr>
          <a:xfrm>
            <a:off x="720000" y="36000"/>
            <a:ext cx="3230372" cy="584775"/>
          </a:xfrm>
          <a:prstGeom prst="rect">
            <a:avLst/>
          </a:prstGeom>
          <a:noFill/>
        </p:spPr>
        <p:txBody>
          <a:bodyPr wrap="none" rtlCol="0">
            <a:spAutoFit/>
          </a:bodyPr>
          <a:lstStyle/>
          <a:p>
            <a:r>
              <a:rPr lang="en-US" altLang="zh-CN" sz="3200" dirty="0" smtClean="0">
                <a:solidFill>
                  <a:prstClr val="white"/>
                </a:solidFill>
                <a:latin typeface="Microsoft YaHei" charset="0"/>
                <a:ea typeface="Microsoft YaHei" charset="0"/>
                <a:cs typeface="Microsoft YaHei" charset="0"/>
              </a:rPr>
              <a:t>HTML5</a:t>
            </a:r>
            <a:r>
              <a:rPr lang="zh-CN" altLang="en-US" sz="3200" dirty="0" smtClean="0">
                <a:solidFill>
                  <a:prstClr val="white"/>
                </a:solidFill>
                <a:latin typeface="Microsoft YaHei" charset="0"/>
                <a:ea typeface="Microsoft YaHei" charset="0"/>
                <a:cs typeface="Microsoft YaHei" charset="0"/>
              </a:rPr>
              <a:t>新增规范</a:t>
            </a:r>
            <a:endParaRPr lang="zh-CN" altLang="en-US" sz="3200" dirty="0">
              <a:solidFill>
                <a:prstClr val="white"/>
              </a:solidFill>
              <a:latin typeface="Microsoft YaHei" charset="0"/>
              <a:ea typeface="Microsoft YaHei" charset="0"/>
              <a:cs typeface="Microsoft YaHei" charset="0"/>
            </a:endParaRPr>
          </a:p>
        </p:txBody>
      </p:sp>
      <p:sp>
        <p:nvSpPr>
          <p:cNvPr id="12" name="为什么要使用盒模型："/>
          <p:cNvSpPr/>
          <p:nvPr/>
        </p:nvSpPr>
        <p:spPr>
          <a:xfrm>
            <a:off x="762576" y="1014730"/>
            <a:ext cx="1669684" cy="46166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342900" lvl="0" indent="-342900" hangingPunct="0">
              <a:buFont typeface="Wingdings" charset="2"/>
              <a:buChar char="l"/>
            </a:pPr>
            <a:r>
              <a:rPr kumimoji="0" lang="zh-CN" altLang="en-US" sz="2400" b="0" i="0" u="none" strike="noStrike" kern="0" cap="none" spc="0" normalizeH="0" baseline="0" noProof="0" dirty="0" smtClean="0">
                <a:ln>
                  <a:noFill/>
                </a:ln>
                <a:solidFill>
                  <a:srgbClr val="3A68A3"/>
                </a:solidFill>
                <a:effectLst/>
                <a:uLnTx/>
                <a:uFillTx/>
                <a:latin typeface="Microsoft YaHei" charset="0"/>
                <a:ea typeface="Microsoft YaHei" charset="0"/>
                <a:cs typeface="Microsoft YaHei" charset="0"/>
                <a:sym typeface="Calibri"/>
              </a:rPr>
              <a:t>语法规范</a:t>
            </a:r>
            <a:endParaRPr kumimoji="0" sz="2400" b="0" i="0" u="none" strike="noStrike" kern="0" cap="none" spc="0" normalizeH="0" baseline="0" noProof="0" dirty="0">
              <a:ln>
                <a:noFill/>
              </a:ln>
              <a:solidFill>
                <a:srgbClr val="3A68A3"/>
              </a:solidFill>
              <a:effectLst/>
              <a:uLnTx/>
              <a:uFillTx/>
              <a:latin typeface="Microsoft YaHei" charset="0"/>
              <a:ea typeface="Microsoft YaHei" charset="0"/>
              <a:cs typeface="Microsoft YaHei" charset="0"/>
              <a:sym typeface="Calibri"/>
            </a:endParaRPr>
          </a:p>
        </p:txBody>
      </p:sp>
      <p:sp>
        <p:nvSpPr>
          <p:cNvPr id="11" name="矩形 10"/>
          <p:cNvSpPr/>
          <p:nvPr/>
        </p:nvSpPr>
        <p:spPr>
          <a:xfrm>
            <a:off x="1840352" y="2213763"/>
            <a:ext cx="85725" cy="1142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Microsoft YaHei" charset="0"/>
              <a:ea typeface="Microsoft YaHei" charset="0"/>
              <a:cs typeface="Microsoft YaHei" charset="0"/>
            </a:endParaRPr>
          </a:p>
        </p:txBody>
      </p:sp>
      <p:sp>
        <p:nvSpPr>
          <p:cNvPr id="15" name="矩形 14"/>
          <p:cNvSpPr/>
          <p:nvPr/>
        </p:nvSpPr>
        <p:spPr>
          <a:xfrm>
            <a:off x="1908403" y="2086246"/>
            <a:ext cx="3547766" cy="369332"/>
          </a:xfrm>
          <a:prstGeom prst="rect">
            <a:avLst/>
          </a:prstGeom>
        </p:spPr>
        <p:txBody>
          <a:bodyPr wrap="none">
            <a:spAutoFit/>
          </a:bodyPr>
          <a:lstStyle/>
          <a:p>
            <a:r>
              <a:rPr lang="zh-CN" altLang="en-US" dirty="0">
                <a:latin typeface="Microsoft YaHei" charset="0"/>
                <a:ea typeface="Microsoft YaHei" charset="0"/>
                <a:cs typeface="Microsoft YaHei" charset="0"/>
              </a:rPr>
              <a:t>用两个空格来代替制表符（</a:t>
            </a:r>
            <a:r>
              <a:rPr lang="en-US" altLang="zh-CN" dirty="0" smtClean="0">
                <a:latin typeface="Microsoft YaHei" charset="0"/>
                <a:ea typeface="Microsoft YaHei" charset="0"/>
                <a:cs typeface="Microsoft YaHei" charset="0"/>
              </a:rPr>
              <a:t>tab</a:t>
            </a:r>
            <a:r>
              <a:rPr lang="zh-CN" altLang="en-US" dirty="0" smtClean="0">
                <a:latin typeface="Microsoft YaHei" charset="0"/>
                <a:ea typeface="Microsoft YaHei" charset="0"/>
                <a:cs typeface="Microsoft YaHei" charset="0"/>
              </a:rPr>
              <a:t>）</a:t>
            </a:r>
            <a:endParaRPr lang="zh-CN" altLang="en-US" dirty="0">
              <a:latin typeface="Microsoft YaHei" charset="0"/>
              <a:ea typeface="Microsoft YaHei" charset="0"/>
              <a:cs typeface="Microsoft YaHei" charset="0"/>
            </a:endParaRPr>
          </a:p>
        </p:txBody>
      </p:sp>
      <p:sp>
        <p:nvSpPr>
          <p:cNvPr id="16" name="矩形 15"/>
          <p:cNvSpPr/>
          <p:nvPr/>
        </p:nvSpPr>
        <p:spPr>
          <a:xfrm>
            <a:off x="1840352" y="2777986"/>
            <a:ext cx="85725" cy="1142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Microsoft YaHei" charset="0"/>
              <a:ea typeface="Microsoft YaHei" charset="0"/>
              <a:cs typeface="Microsoft YaHei" charset="0"/>
            </a:endParaRPr>
          </a:p>
        </p:txBody>
      </p:sp>
      <p:sp>
        <p:nvSpPr>
          <p:cNvPr id="17" name="矩形 16"/>
          <p:cNvSpPr/>
          <p:nvPr/>
        </p:nvSpPr>
        <p:spPr>
          <a:xfrm>
            <a:off x="1908403" y="2650469"/>
            <a:ext cx="4339650" cy="369332"/>
          </a:xfrm>
          <a:prstGeom prst="rect">
            <a:avLst/>
          </a:prstGeom>
        </p:spPr>
        <p:txBody>
          <a:bodyPr wrap="none">
            <a:spAutoFit/>
          </a:bodyPr>
          <a:lstStyle/>
          <a:p>
            <a:r>
              <a:rPr lang="zh-CN" altLang="en-US" dirty="0">
                <a:latin typeface="Microsoft YaHei" charset="0"/>
                <a:ea typeface="Microsoft YaHei" charset="0"/>
                <a:cs typeface="Microsoft YaHei" charset="0"/>
              </a:rPr>
              <a:t>嵌套元素应当缩进一次（即两个空格）。</a:t>
            </a:r>
          </a:p>
        </p:txBody>
      </p:sp>
      <p:sp>
        <p:nvSpPr>
          <p:cNvPr id="18" name="矩形 17"/>
          <p:cNvSpPr/>
          <p:nvPr/>
        </p:nvSpPr>
        <p:spPr>
          <a:xfrm>
            <a:off x="1858026" y="3342375"/>
            <a:ext cx="85725" cy="1142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Microsoft YaHei" charset="0"/>
              <a:ea typeface="Microsoft YaHei" charset="0"/>
              <a:cs typeface="Microsoft YaHei" charset="0"/>
            </a:endParaRPr>
          </a:p>
        </p:txBody>
      </p:sp>
      <p:sp>
        <p:nvSpPr>
          <p:cNvPr id="19" name="矩形 18"/>
          <p:cNvSpPr/>
          <p:nvPr/>
        </p:nvSpPr>
        <p:spPr>
          <a:xfrm>
            <a:off x="1926077" y="3214858"/>
            <a:ext cx="6417141" cy="369332"/>
          </a:xfrm>
          <a:prstGeom prst="rect">
            <a:avLst/>
          </a:prstGeom>
        </p:spPr>
        <p:txBody>
          <a:bodyPr wrap="none">
            <a:spAutoFit/>
          </a:bodyPr>
          <a:lstStyle/>
          <a:p>
            <a:r>
              <a:rPr lang="zh-CN" altLang="en-US" dirty="0">
                <a:latin typeface="Microsoft YaHei" charset="0"/>
                <a:ea typeface="Microsoft YaHei" charset="0"/>
                <a:cs typeface="Microsoft YaHei" charset="0"/>
              </a:rPr>
              <a:t>对于属性的定义，确保全部使用双引号，绝不要使用单引号。</a:t>
            </a:r>
          </a:p>
        </p:txBody>
      </p:sp>
      <p:sp>
        <p:nvSpPr>
          <p:cNvPr id="20" name="矩形 19"/>
          <p:cNvSpPr/>
          <p:nvPr/>
        </p:nvSpPr>
        <p:spPr>
          <a:xfrm>
            <a:off x="1863000" y="3906598"/>
            <a:ext cx="85725" cy="1142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Microsoft YaHei" charset="0"/>
              <a:ea typeface="Microsoft YaHei" charset="0"/>
              <a:cs typeface="Microsoft YaHei" charset="0"/>
            </a:endParaRPr>
          </a:p>
        </p:txBody>
      </p:sp>
      <p:sp>
        <p:nvSpPr>
          <p:cNvPr id="21" name="矩形 20"/>
          <p:cNvSpPr/>
          <p:nvPr/>
        </p:nvSpPr>
        <p:spPr>
          <a:xfrm>
            <a:off x="1931051" y="3779081"/>
            <a:ext cx="5358133" cy="369332"/>
          </a:xfrm>
          <a:prstGeom prst="rect">
            <a:avLst/>
          </a:prstGeom>
        </p:spPr>
        <p:txBody>
          <a:bodyPr wrap="none">
            <a:spAutoFit/>
          </a:bodyPr>
          <a:lstStyle/>
          <a:p>
            <a:r>
              <a:rPr lang="zh-CN" altLang="en-US" dirty="0">
                <a:latin typeface="Microsoft YaHei" charset="0"/>
                <a:ea typeface="Microsoft YaHei" charset="0"/>
                <a:cs typeface="Microsoft YaHei" charset="0"/>
              </a:rPr>
              <a:t>不要在自闭合（</a:t>
            </a:r>
            <a:r>
              <a:rPr lang="en-US" altLang="zh-CN" dirty="0">
                <a:latin typeface="Microsoft YaHei" charset="0"/>
                <a:ea typeface="Microsoft YaHei" charset="0"/>
                <a:cs typeface="Microsoft YaHei" charset="0"/>
              </a:rPr>
              <a:t>self-closing</a:t>
            </a:r>
            <a:r>
              <a:rPr lang="zh-CN" altLang="en-US" dirty="0">
                <a:latin typeface="Microsoft YaHei" charset="0"/>
                <a:ea typeface="Microsoft YaHei" charset="0"/>
                <a:cs typeface="Microsoft YaHei" charset="0"/>
              </a:rPr>
              <a:t>）元素的尾部添加</a:t>
            </a:r>
            <a:r>
              <a:rPr lang="zh-CN" altLang="en-US" dirty="0" smtClean="0">
                <a:latin typeface="Microsoft YaHei" charset="0"/>
                <a:ea typeface="Microsoft YaHei" charset="0"/>
                <a:cs typeface="Microsoft YaHei" charset="0"/>
              </a:rPr>
              <a:t>斜线</a:t>
            </a:r>
            <a:endParaRPr lang="zh-CN" altLang="en-US" dirty="0">
              <a:latin typeface="Microsoft YaHei" charset="0"/>
              <a:ea typeface="Microsoft YaHei" charset="0"/>
              <a:cs typeface="Microsoft YaHei" charset="0"/>
            </a:endParaRPr>
          </a:p>
        </p:txBody>
      </p:sp>
      <p:sp>
        <p:nvSpPr>
          <p:cNvPr id="22" name="矩形 21"/>
          <p:cNvSpPr/>
          <p:nvPr/>
        </p:nvSpPr>
        <p:spPr>
          <a:xfrm>
            <a:off x="1858026" y="4470821"/>
            <a:ext cx="85725" cy="1142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Microsoft YaHei" charset="0"/>
              <a:ea typeface="Microsoft YaHei" charset="0"/>
              <a:cs typeface="Microsoft YaHei" charset="0"/>
            </a:endParaRPr>
          </a:p>
        </p:txBody>
      </p:sp>
      <p:sp>
        <p:nvSpPr>
          <p:cNvPr id="23" name="矩形 22"/>
          <p:cNvSpPr/>
          <p:nvPr/>
        </p:nvSpPr>
        <p:spPr>
          <a:xfrm>
            <a:off x="1926077" y="4343304"/>
            <a:ext cx="7723589" cy="369332"/>
          </a:xfrm>
          <a:prstGeom prst="rect">
            <a:avLst/>
          </a:prstGeom>
        </p:spPr>
        <p:txBody>
          <a:bodyPr wrap="none">
            <a:spAutoFit/>
          </a:bodyPr>
          <a:lstStyle/>
          <a:p>
            <a:r>
              <a:rPr lang="zh-CN" altLang="en-US" dirty="0">
                <a:latin typeface="Microsoft YaHei" charset="0"/>
                <a:ea typeface="Microsoft YaHei" charset="0"/>
                <a:cs typeface="Microsoft YaHei" charset="0"/>
              </a:rPr>
              <a:t>不要省略可选的结束标签（</a:t>
            </a:r>
            <a:r>
              <a:rPr lang="en-US" altLang="zh-CN" dirty="0">
                <a:latin typeface="Microsoft YaHei" charset="0"/>
                <a:ea typeface="Microsoft YaHei" charset="0"/>
                <a:cs typeface="Microsoft YaHei" charset="0"/>
              </a:rPr>
              <a:t>closing tag</a:t>
            </a:r>
            <a:r>
              <a:rPr lang="zh-CN" altLang="en-US" dirty="0">
                <a:latin typeface="Microsoft YaHei" charset="0"/>
                <a:ea typeface="Microsoft YaHei" charset="0"/>
                <a:cs typeface="Microsoft YaHei" charset="0"/>
              </a:rPr>
              <a:t>）（例如，</a:t>
            </a:r>
            <a:r>
              <a:rPr lang="en-US" altLang="zh-CN" dirty="0">
                <a:latin typeface="Microsoft YaHei" charset="0"/>
                <a:ea typeface="Microsoft YaHei" charset="0"/>
                <a:cs typeface="Microsoft YaHei" charset="0"/>
              </a:rPr>
              <a:t>&lt;/li&gt; </a:t>
            </a:r>
            <a:r>
              <a:rPr lang="zh-CN" altLang="en-US" dirty="0">
                <a:latin typeface="Microsoft YaHei" charset="0"/>
                <a:ea typeface="Microsoft YaHei" charset="0"/>
                <a:cs typeface="Microsoft YaHei" charset="0"/>
              </a:rPr>
              <a:t>或 </a:t>
            </a:r>
            <a:r>
              <a:rPr lang="en-US" altLang="zh-CN" dirty="0">
                <a:latin typeface="Microsoft YaHei" charset="0"/>
                <a:ea typeface="Microsoft YaHei" charset="0"/>
                <a:cs typeface="Microsoft YaHei" charset="0"/>
              </a:rPr>
              <a:t>&lt;/body&gt;</a:t>
            </a:r>
            <a:r>
              <a:rPr lang="zh-CN" altLang="en-US" dirty="0">
                <a:latin typeface="Microsoft YaHei" charset="0"/>
                <a:ea typeface="Microsoft YaHei" charset="0"/>
                <a:cs typeface="Microsoft YaHei" charset="0"/>
              </a:rPr>
              <a:t>）。</a:t>
            </a:r>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8" name="文本框 7"/>
          <p:cNvSpPr txBox="1"/>
          <p:nvPr/>
        </p:nvSpPr>
        <p:spPr>
          <a:xfrm>
            <a:off x="720000" y="36000"/>
            <a:ext cx="3230372" cy="584775"/>
          </a:xfrm>
          <a:prstGeom prst="rect">
            <a:avLst/>
          </a:prstGeom>
          <a:noFill/>
        </p:spPr>
        <p:txBody>
          <a:bodyPr wrap="none" rtlCol="0">
            <a:spAutoFit/>
          </a:bodyPr>
          <a:lstStyle/>
          <a:p>
            <a:r>
              <a:rPr lang="en-US" altLang="zh-CN" sz="3200" dirty="0" smtClean="0">
                <a:solidFill>
                  <a:prstClr val="white"/>
                </a:solidFill>
                <a:latin typeface="Microsoft YaHei" charset="0"/>
                <a:ea typeface="Microsoft YaHei" charset="0"/>
                <a:cs typeface="Microsoft YaHei" charset="0"/>
              </a:rPr>
              <a:t>HTML5</a:t>
            </a:r>
            <a:r>
              <a:rPr lang="zh-CN" altLang="en-US" sz="3200" dirty="0" smtClean="0">
                <a:solidFill>
                  <a:prstClr val="white"/>
                </a:solidFill>
                <a:latin typeface="Microsoft YaHei" charset="0"/>
                <a:ea typeface="Microsoft YaHei" charset="0"/>
                <a:cs typeface="Microsoft YaHei" charset="0"/>
              </a:rPr>
              <a:t>新增规范</a:t>
            </a:r>
            <a:endParaRPr lang="zh-CN" altLang="en-US" sz="3200" dirty="0">
              <a:solidFill>
                <a:prstClr val="white"/>
              </a:solidFill>
              <a:latin typeface="Microsoft YaHei" charset="0"/>
              <a:ea typeface="Microsoft YaHei" charset="0"/>
              <a:cs typeface="Microsoft YaHei" charset="0"/>
            </a:endParaRPr>
          </a:p>
        </p:txBody>
      </p:sp>
      <p:sp>
        <p:nvSpPr>
          <p:cNvPr id="12" name="为什么要使用盒模型："/>
          <p:cNvSpPr/>
          <p:nvPr/>
        </p:nvSpPr>
        <p:spPr>
          <a:xfrm>
            <a:off x="762576" y="1014730"/>
            <a:ext cx="2783771" cy="46166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342900" lvl="0" indent="-342900" hangingPunct="0">
              <a:buFont typeface="Wingdings" charset="2"/>
              <a:buChar char="l"/>
            </a:pPr>
            <a:r>
              <a:rPr lang="en-US" altLang="zh-CN" sz="2400" b="0" kern="0" dirty="0">
                <a:solidFill>
                  <a:srgbClr val="3A68A3"/>
                </a:solidFill>
                <a:latin typeface="Microsoft YaHei" charset="0"/>
                <a:ea typeface="Microsoft YaHei" charset="0"/>
                <a:cs typeface="Microsoft YaHei" charset="0"/>
              </a:rPr>
              <a:t>HTML5 </a:t>
            </a:r>
            <a:r>
              <a:rPr lang="en-US" altLang="zh-CN" sz="2400" b="0" kern="0" dirty="0" err="1">
                <a:solidFill>
                  <a:srgbClr val="3A68A3"/>
                </a:solidFill>
                <a:latin typeface="Microsoft YaHei" charset="0"/>
                <a:ea typeface="Microsoft YaHei" charset="0"/>
                <a:cs typeface="Microsoft YaHei" charset="0"/>
              </a:rPr>
              <a:t>doctype</a:t>
            </a:r>
            <a:endParaRPr kumimoji="0" sz="2400" b="0" i="0" u="none" strike="noStrike" kern="0" cap="none" spc="0" normalizeH="0" baseline="0" noProof="0" dirty="0">
              <a:ln>
                <a:noFill/>
              </a:ln>
              <a:solidFill>
                <a:srgbClr val="3A68A3"/>
              </a:solidFill>
              <a:effectLst/>
              <a:uLnTx/>
              <a:uFillTx/>
              <a:latin typeface="Microsoft YaHei" charset="0"/>
              <a:ea typeface="Microsoft YaHei" charset="0"/>
              <a:cs typeface="Microsoft YaHei" charset="0"/>
              <a:sym typeface="Calibri"/>
            </a:endParaRPr>
          </a:p>
        </p:txBody>
      </p:sp>
      <p:sp>
        <p:nvSpPr>
          <p:cNvPr id="23" name="矩形 22"/>
          <p:cNvSpPr/>
          <p:nvPr/>
        </p:nvSpPr>
        <p:spPr>
          <a:xfrm>
            <a:off x="1481577" y="2552604"/>
            <a:ext cx="7510389" cy="1477328"/>
          </a:xfrm>
          <a:prstGeom prst="rect">
            <a:avLst/>
          </a:prstGeom>
        </p:spPr>
        <p:txBody>
          <a:bodyPr wrap="none">
            <a:spAutoFit/>
          </a:bodyPr>
          <a:lstStyle/>
          <a:p>
            <a:r>
              <a:rPr lang="en-US" altLang="zh-CN" dirty="0">
                <a:latin typeface="Microsoft YaHei" charset="0"/>
                <a:ea typeface="Microsoft YaHei" charset="0"/>
                <a:cs typeface="Microsoft YaHei" charset="0"/>
              </a:rPr>
              <a:t>&lt;!DOCTYPE html</a:t>
            </a:r>
            <a:r>
              <a:rPr lang="en-US" altLang="zh-CN" dirty="0" smtClean="0">
                <a:latin typeface="Microsoft YaHei" charset="0"/>
                <a:ea typeface="Microsoft YaHei" charset="0"/>
                <a:cs typeface="Microsoft YaHei" charset="0"/>
              </a:rPr>
              <a:t>&gt;</a:t>
            </a:r>
            <a:endParaRPr lang="zh-CN" altLang="en-US" dirty="0" smtClean="0">
              <a:latin typeface="Microsoft YaHei" charset="0"/>
              <a:ea typeface="Microsoft YaHei" charset="0"/>
              <a:cs typeface="Microsoft YaHei" charset="0"/>
            </a:endParaRPr>
          </a:p>
          <a:p>
            <a:endParaRPr lang="zh-CN" altLang="en-US" dirty="0">
              <a:latin typeface="Microsoft YaHei" charset="0"/>
              <a:ea typeface="Microsoft YaHei" charset="0"/>
              <a:cs typeface="Microsoft YaHei" charset="0"/>
            </a:endParaRPr>
          </a:p>
          <a:p>
            <a:r>
              <a:rPr lang="zh-CN" altLang="en-US" dirty="0" smtClean="0">
                <a:latin typeface="Microsoft YaHei" charset="0"/>
                <a:ea typeface="Microsoft YaHei" charset="0"/>
                <a:cs typeface="Microsoft YaHei" charset="0"/>
              </a:rPr>
              <a:t>为</a:t>
            </a:r>
            <a:r>
              <a:rPr lang="zh-CN" altLang="en-US" dirty="0">
                <a:latin typeface="Microsoft YaHei" charset="0"/>
                <a:ea typeface="Microsoft YaHei" charset="0"/>
                <a:cs typeface="Microsoft YaHei" charset="0"/>
              </a:rPr>
              <a:t>每个 </a:t>
            </a:r>
            <a:r>
              <a:rPr lang="en-US" altLang="zh-CN" dirty="0">
                <a:latin typeface="Microsoft YaHei" charset="0"/>
                <a:ea typeface="Microsoft YaHei" charset="0"/>
                <a:cs typeface="Microsoft YaHei" charset="0"/>
              </a:rPr>
              <a:t>HTML </a:t>
            </a:r>
            <a:r>
              <a:rPr lang="zh-CN" altLang="en-US" dirty="0">
                <a:latin typeface="Microsoft YaHei" charset="0"/>
                <a:ea typeface="Microsoft YaHei" charset="0"/>
                <a:cs typeface="Microsoft YaHei" charset="0"/>
              </a:rPr>
              <a:t>页面的第一行添加标准模式（</a:t>
            </a:r>
            <a:r>
              <a:rPr lang="en-US" altLang="zh-CN" dirty="0">
                <a:latin typeface="Microsoft YaHei" charset="0"/>
                <a:ea typeface="Microsoft YaHei" charset="0"/>
                <a:cs typeface="Microsoft YaHei" charset="0"/>
              </a:rPr>
              <a:t>standard mode</a:t>
            </a:r>
            <a:r>
              <a:rPr lang="zh-CN" altLang="en-US" dirty="0">
                <a:latin typeface="Microsoft YaHei" charset="0"/>
                <a:ea typeface="Microsoft YaHei" charset="0"/>
                <a:cs typeface="Microsoft YaHei" charset="0"/>
              </a:rPr>
              <a:t>）的声明</a:t>
            </a:r>
            <a:r>
              <a:rPr lang="zh-CN" altLang="en-US" dirty="0" smtClean="0">
                <a:latin typeface="Microsoft YaHei" charset="0"/>
                <a:ea typeface="Microsoft YaHei" charset="0"/>
                <a:cs typeface="Microsoft YaHei" charset="0"/>
              </a:rPr>
              <a:t>，</a:t>
            </a:r>
          </a:p>
          <a:p>
            <a:endParaRPr lang="zh-CN" altLang="en-US" dirty="0" smtClean="0">
              <a:latin typeface="Microsoft YaHei" charset="0"/>
              <a:ea typeface="Microsoft YaHei" charset="0"/>
              <a:cs typeface="Microsoft YaHei" charset="0"/>
            </a:endParaRPr>
          </a:p>
          <a:p>
            <a:r>
              <a:rPr lang="zh-CN" altLang="en-US" dirty="0" smtClean="0">
                <a:latin typeface="Microsoft YaHei" charset="0"/>
                <a:ea typeface="Microsoft YaHei" charset="0"/>
                <a:cs typeface="Microsoft YaHei" charset="0"/>
              </a:rPr>
              <a:t>这样</a:t>
            </a:r>
            <a:r>
              <a:rPr lang="zh-CN" altLang="en-US" dirty="0">
                <a:latin typeface="Microsoft YaHei" charset="0"/>
                <a:ea typeface="Microsoft YaHei" charset="0"/>
                <a:cs typeface="Microsoft YaHei" charset="0"/>
              </a:rPr>
              <a:t>能够确保在每个浏览器中拥有一致的展现。</a:t>
            </a:r>
          </a:p>
        </p:txBody>
      </p:sp>
    </p:spTree>
    <p:extLst>
      <p:ext uri="{BB962C8B-B14F-4D97-AF65-F5344CB8AC3E}">
        <p14:creationId xmlns:p14="http://schemas.microsoft.com/office/powerpoint/2010/main" val="1843974008"/>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8" name="文本框 7"/>
          <p:cNvSpPr txBox="1"/>
          <p:nvPr/>
        </p:nvSpPr>
        <p:spPr>
          <a:xfrm>
            <a:off x="720000" y="36000"/>
            <a:ext cx="3230372" cy="584775"/>
          </a:xfrm>
          <a:prstGeom prst="rect">
            <a:avLst/>
          </a:prstGeom>
          <a:noFill/>
        </p:spPr>
        <p:txBody>
          <a:bodyPr wrap="none" rtlCol="0">
            <a:spAutoFit/>
          </a:bodyPr>
          <a:lstStyle/>
          <a:p>
            <a:r>
              <a:rPr lang="en-US" altLang="zh-CN" sz="3200" dirty="0" smtClean="0">
                <a:solidFill>
                  <a:prstClr val="white"/>
                </a:solidFill>
                <a:latin typeface="Microsoft YaHei" charset="0"/>
                <a:ea typeface="Microsoft YaHei" charset="0"/>
                <a:cs typeface="Microsoft YaHei" charset="0"/>
              </a:rPr>
              <a:t>HTML5</a:t>
            </a:r>
            <a:r>
              <a:rPr lang="zh-CN" altLang="en-US" sz="3200" dirty="0" smtClean="0">
                <a:solidFill>
                  <a:prstClr val="white"/>
                </a:solidFill>
                <a:latin typeface="Microsoft YaHei" charset="0"/>
                <a:ea typeface="Microsoft YaHei" charset="0"/>
                <a:cs typeface="Microsoft YaHei" charset="0"/>
              </a:rPr>
              <a:t>新增规范</a:t>
            </a:r>
            <a:endParaRPr lang="zh-CN" altLang="en-US" sz="3200" dirty="0">
              <a:solidFill>
                <a:prstClr val="white"/>
              </a:solidFill>
              <a:latin typeface="Microsoft YaHei" charset="0"/>
              <a:ea typeface="Microsoft YaHei" charset="0"/>
              <a:cs typeface="Microsoft YaHei" charset="0"/>
            </a:endParaRPr>
          </a:p>
        </p:txBody>
      </p:sp>
      <p:sp>
        <p:nvSpPr>
          <p:cNvPr id="12" name="为什么要使用盒模型："/>
          <p:cNvSpPr/>
          <p:nvPr/>
        </p:nvSpPr>
        <p:spPr>
          <a:xfrm>
            <a:off x="762576" y="1014730"/>
            <a:ext cx="1669684" cy="46166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342900" lvl="0" indent="-342900" hangingPunct="0">
              <a:buFont typeface="Wingdings" charset="2"/>
              <a:buChar char="l"/>
            </a:pPr>
            <a:r>
              <a:rPr lang="zh-CN" altLang="en-US" sz="2400" b="0" kern="0" dirty="0">
                <a:solidFill>
                  <a:srgbClr val="3A68A3"/>
                </a:solidFill>
                <a:latin typeface="Microsoft YaHei" charset="0"/>
                <a:ea typeface="Microsoft YaHei" charset="0"/>
                <a:cs typeface="Microsoft YaHei" charset="0"/>
              </a:rPr>
              <a:t>语言属性</a:t>
            </a:r>
            <a:endParaRPr kumimoji="0" sz="2400" b="0" i="0" u="none" strike="noStrike" kern="0" cap="none" spc="0" normalizeH="0" baseline="0" noProof="0" dirty="0">
              <a:ln>
                <a:noFill/>
              </a:ln>
              <a:solidFill>
                <a:srgbClr val="3A68A3"/>
              </a:solidFill>
              <a:effectLst/>
              <a:uLnTx/>
              <a:uFillTx/>
              <a:latin typeface="Microsoft YaHei" charset="0"/>
              <a:ea typeface="Microsoft YaHei" charset="0"/>
              <a:cs typeface="Microsoft YaHei" charset="0"/>
              <a:sym typeface="Calibri"/>
            </a:endParaRPr>
          </a:p>
        </p:txBody>
      </p:sp>
      <p:sp>
        <p:nvSpPr>
          <p:cNvPr id="23" name="矩形 22"/>
          <p:cNvSpPr/>
          <p:nvPr/>
        </p:nvSpPr>
        <p:spPr>
          <a:xfrm>
            <a:off x="1521890" y="2006504"/>
            <a:ext cx="7447873" cy="1477328"/>
          </a:xfrm>
          <a:prstGeom prst="rect">
            <a:avLst/>
          </a:prstGeom>
        </p:spPr>
        <p:txBody>
          <a:bodyPr wrap="none">
            <a:spAutoFit/>
          </a:bodyPr>
          <a:lstStyle/>
          <a:p>
            <a:r>
              <a:rPr lang="zh-CN" altLang="en-US" dirty="0">
                <a:latin typeface="Microsoft YaHei" charset="0"/>
                <a:ea typeface="Microsoft YaHei" charset="0"/>
                <a:cs typeface="Microsoft YaHei" charset="0"/>
              </a:rPr>
              <a:t>强烈建议为 </a:t>
            </a:r>
            <a:r>
              <a:rPr lang="en-US" altLang="zh-CN" dirty="0">
                <a:latin typeface="Microsoft YaHei" charset="0"/>
                <a:ea typeface="Microsoft YaHei" charset="0"/>
                <a:cs typeface="Microsoft YaHei" charset="0"/>
              </a:rPr>
              <a:t>html </a:t>
            </a:r>
            <a:r>
              <a:rPr lang="zh-CN" altLang="en-US" dirty="0">
                <a:latin typeface="Microsoft YaHei" charset="0"/>
                <a:ea typeface="Microsoft YaHei" charset="0"/>
                <a:cs typeface="Microsoft YaHei" charset="0"/>
              </a:rPr>
              <a:t>根元素指定 </a:t>
            </a:r>
            <a:r>
              <a:rPr lang="en-US" altLang="zh-CN" dirty="0" err="1">
                <a:latin typeface="Microsoft YaHei" charset="0"/>
                <a:ea typeface="Microsoft YaHei" charset="0"/>
                <a:cs typeface="Microsoft YaHei" charset="0"/>
              </a:rPr>
              <a:t>lang</a:t>
            </a:r>
            <a:r>
              <a:rPr lang="en-US" altLang="zh-CN" dirty="0">
                <a:latin typeface="Microsoft YaHei" charset="0"/>
                <a:ea typeface="Microsoft YaHei" charset="0"/>
                <a:cs typeface="Microsoft YaHei" charset="0"/>
              </a:rPr>
              <a:t> </a:t>
            </a:r>
            <a:r>
              <a:rPr lang="zh-CN" altLang="en-US" dirty="0">
                <a:latin typeface="Microsoft YaHei" charset="0"/>
                <a:ea typeface="Microsoft YaHei" charset="0"/>
                <a:cs typeface="Microsoft YaHei" charset="0"/>
              </a:rPr>
              <a:t>属性，从而为文档设置正确的语言</a:t>
            </a:r>
            <a:r>
              <a:rPr lang="zh-CN" altLang="en-US" dirty="0" smtClean="0">
                <a:latin typeface="Microsoft YaHei" charset="0"/>
                <a:ea typeface="Microsoft YaHei" charset="0"/>
                <a:cs typeface="Microsoft YaHei" charset="0"/>
              </a:rPr>
              <a:t>。</a:t>
            </a:r>
          </a:p>
          <a:p>
            <a:endParaRPr lang="zh-CN" altLang="en-US" dirty="0">
              <a:latin typeface="Microsoft YaHei" charset="0"/>
              <a:ea typeface="Microsoft YaHei" charset="0"/>
              <a:cs typeface="Microsoft YaHei" charset="0"/>
            </a:endParaRPr>
          </a:p>
          <a:p>
            <a:r>
              <a:rPr lang="zh-CN" altLang="en-US" dirty="0" smtClean="0">
                <a:latin typeface="Microsoft YaHei" charset="0"/>
                <a:ea typeface="Microsoft YaHei" charset="0"/>
                <a:cs typeface="Microsoft YaHei" charset="0"/>
              </a:rPr>
              <a:t>这</a:t>
            </a:r>
            <a:r>
              <a:rPr lang="zh-CN" altLang="en-US" dirty="0">
                <a:latin typeface="Microsoft YaHei" charset="0"/>
                <a:ea typeface="Microsoft YaHei" charset="0"/>
                <a:cs typeface="Microsoft YaHei" charset="0"/>
              </a:rPr>
              <a:t>将有助于语音合成工具确定其所应该采用的发音</a:t>
            </a:r>
            <a:r>
              <a:rPr lang="zh-CN" altLang="en-US" dirty="0" smtClean="0">
                <a:latin typeface="Microsoft YaHei" charset="0"/>
                <a:ea typeface="Microsoft YaHei" charset="0"/>
                <a:cs typeface="Microsoft YaHei" charset="0"/>
              </a:rPr>
              <a:t>，</a:t>
            </a:r>
          </a:p>
          <a:p>
            <a:endParaRPr lang="zh-CN" altLang="en-US" dirty="0">
              <a:latin typeface="Microsoft YaHei" charset="0"/>
              <a:ea typeface="Microsoft YaHei" charset="0"/>
              <a:cs typeface="Microsoft YaHei" charset="0"/>
            </a:endParaRPr>
          </a:p>
          <a:p>
            <a:r>
              <a:rPr lang="zh-CN" altLang="en-US" dirty="0" smtClean="0">
                <a:latin typeface="Microsoft YaHei" charset="0"/>
                <a:ea typeface="Microsoft YaHei" charset="0"/>
                <a:cs typeface="Microsoft YaHei" charset="0"/>
              </a:rPr>
              <a:t>有助于</a:t>
            </a:r>
            <a:r>
              <a:rPr lang="zh-CN" altLang="en-US" dirty="0">
                <a:latin typeface="Microsoft YaHei" charset="0"/>
                <a:ea typeface="Microsoft YaHei" charset="0"/>
                <a:cs typeface="Microsoft YaHei" charset="0"/>
              </a:rPr>
              <a:t>翻译工具确定其翻译时所应遵守的规则等等</a:t>
            </a:r>
          </a:p>
        </p:txBody>
      </p:sp>
      <p:sp>
        <p:nvSpPr>
          <p:cNvPr id="2" name="矩形 1"/>
          <p:cNvSpPr/>
          <p:nvPr/>
        </p:nvSpPr>
        <p:spPr>
          <a:xfrm>
            <a:off x="1521890" y="3871824"/>
            <a:ext cx="4803775" cy="1200329"/>
          </a:xfrm>
          <a:prstGeom prst="rect">
            <a:avLst/>
          </a:prstGeom>
        </p:spPr>
        <p:txBody>
          <a:bodyPr>
            <a:spAutoFit/>
          </a:bodyPr>
          <a:lstStyle/>
          <a:p>
            <a:r>
              <a:rPr lang="en-US" altLang="zh-CN" dirty="0">
                <a:solidFill>
                  <a:srgbClr val="C00000"/>
                </a:solidFill>
                <a:latin typeface="Microsoft YaHei" charset="0"/>
                <a:ea typeface="Microsoft YaHei" charset="0"/>
                <a:cs typeface="Microsoft YaHei" charset="0"/>
              </a:rPr>
              <a:t>&lt;!DOCTYPE html&gt;</a:t>
            </a:r>
          </a:p>
          <a:p>
            <a:r>
              <a:rPr lang="en-US" altLang="zh-CN" dirty="0">
                <a:solidFill>
                  <a:srgbClr val="C00000"/>
                </a:solidFill>
                <a:latin typeface="Microsoft YaHei" charset="0"/>
                <a:ea typeface="Microsoft YaHei" charset="0"/>
                <a:cs typeface="Microsoft YaHei" charset="0"/>
              </a:rPr>
              <a:t>&lt;html </a:t>
            </a:r>
            <a:r>
              <a:rPr lang="en-US" altLang="zh-CN" dirty="0" err="1">
                <a:solidFill>
                  <a:srgbClr val="C00000"/>
                </a:solidFill>
                <a:latin typeface="Microsoft YaHei" charset="0"/>
                <a:ea typeface="Microsoft YaHei" charset="0"/>
                <a:cs typeface="Microsoft YaHei" charset="0"/>
              </a:rPr>
              <a:t>lang</a:t>
            </a:r>
            <a:r>
              <a:rPr lang="en-US" altLang="zh-CN" dirty="0">
                <a:solidFill>
                  <a:srgbClr val="C00000"/>
                </a:solidFill>
                <a:latin typeface="Microsoft YaHei" charset="0"/>
                <a:ea typeface="Microsoft YaHei" charset="0"/>
                <a:cs typeface="Microsoft YaHei" charset="0"/>
              </a:rPr>
              <a:t>="en"&gt;</a:t>
            </a:r>
          </a:p>
          <a:p>
            <a:r>
              <a:rPr lang="mr-IN" altLang="zh-CN" dirty="0">
                <a:solidFill>
                  <a:srgbClr val="C00000"/>
                </a:solidFill>
                <a:latin typeface="Microsoft YaHei" charset="0"/>
                <a:ea typeface="Microsoft YaHei" charset="0"/>
                <a:cs typeface="Microsoft YaHei" charset="0"/>
              </a:rPr>
              <a:t>  &lt;!-- ... --&gt;</a:t>
            </a:r>
          </a:p>
          <a:p>
            <a:r>
              <a:rPr lang="mr-IN" altLang="zh-CN" dirty="0">
                <a:solidFill>
                  <a:srgbClr val="C00000"/>
                </a:solidFill>
                <a:latin typeface="Microsoft YaHei" charset="0"/>
                <a:ea typeface="Microsoft YaHei" charset="0"/>
                <a:cs typeface="Microsoft YaHei" charset="0"/>
              </a:rPr>
              <a:t>&lt;/</a:t>
            </a:r>
            <a:r>
              <a:rPr lang="mr-IN" altLang="zh-CN" dirty="0" err="1">
                <a:solidFill>
                  <a:srgbClr val="C00000"/>
                </a:solidFill>
                <a:latin typeface="Microsoft YaHei" charset="0"/>
                <a:ea typeface="Microsoft YaHei" charset="0"/>
                <a:cs typeface="Microsoft YaHei" charset="0"/>
              </a:rPr>
              <a:t>html</a:t>
            </a:r>
            <a:r>
              <a:rPr lang="mr-IN" altLang="zh-CN" dirty="0">
                <a:solidFill>
                  <a:srgbClr val="C00000"/>
                </a:solidFill>
                <a:latin typeface="Microsoft YaHei" charset="0"/>
                <a:ea typeface="Microsoft YaHei" charset="0"/>
                <a:cs typeface="Microsoft YaHei" charset="0"/>
              </a:rPr>
              <a:t>&gt;</a:t>
            </a:r>
            <a:endParaRPr lang="zh-CN" altLang="en-US" dirty="0">
              <a:solidFill>
                <a:srgbClr val="C00000"/>
              </a:solidFill>
              <a:latin typeface="Microsoft YaHei" charset="0"/>
              <a:ea typeface="Microsoft YaHei" charset="0"/>
              <a:cs typeface="Microsoft YaHei" charset="0"/>
            </a:endParaRPr>
          </a:p>
        </p:txBody>
      </p:sp>
      <p:sp>
        <p:nvSpPr>
          <p:cNvPr id="6" name="矩形 5"/>
          <p:cNvSpPr/>
          <p:nvPr/>
        </p:nvSpPr>
        <p:spPr>
          <a:xfrm>
            <a:off x="1597418" y="3871823"/>
            <a:ext cx="2047482" cy="1200329"/>
          </a:xfrm>
          <a:prstGeom prst="rect">
            <a:avLst/>
          </a:prstGeom>
          <a:noFill/>
          <a:ln w="254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1243991273"/>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8" name="文本框 7"/>
          <p:cNvSpPr txBox="1"/>
          <p:nvPr/>
        </p:nvSpPr>
        <p:spPr>
          <a:xfrm>
            <a:off x="720000" y="36000"/>
            <a:ext cx="3230372" cy="584775"/>
          </a:xfrm>
          <a:prstGeom prst="rect">
            <a:avLst/>
          </a:prstGeom>
          <a:noFill/>
        </p:spPr>
        <p:txBody>
          <a:bodyPr wrap="none" rtlCol="0">
            <a:spAutoFit/>
          </a:bodyPr>
          <a:lstStyle/>
          <a:p>
            <a:r>
              <a:rPr lang="en-US" altLang="zh-CN" sz="3200" dirty="0" smtClean="0">
                <a:solidFill>
                  <a:prstClr val="white"/>
                </a:solidFill>
                <a:latin typeface="Microsoft YaHei" charset="0"/>
                <a:ea typeface="Microsoft YaHei" charset="0"/>
                <a:cs typeface="Microsoft YaHei" charset="0"/>
              </a:rPr>
              <a:t>HTML5</a:t>
            </a:r>
            <a:r>
              <a:rPr lang="zh-CN" altLang="en-US" sz="3200" dirty="0" smtClean="0">
                <a:solidFill>
                  <a:prstClr val="white"/>
                </a:solidFill>
                <a:latin typeface="Microsoft YaHei" charset="0"/>
                <a:ea typeface="Microsoft YaHei" charset="0"/>
                <a:cs typeface="Microsoft YaHei" charset="0"/>
              </a:rPr>
              <a:t>新增规范</a:t>
            </a:r>
            <a:endParaRPr lang="zh-CN" altLang="en-US" sz="3200" dirty="0">
              <a:solidFill>
                <a:prstClr val="white"/>
              </a:solidFill>
              <a:latin typeface="Microsoft YaHei" charset="0"/>
              <a:ea typeface="Microsoft YaHei" charset="0"/>
              <a:cs typeface="Microsoft YaHei" charset="0"/>
            </a:endParaRPr>
          </a:p>
        </p:txBody>
      </p:sp>
      <p:sp>
        <p:nvSpPr>
          <p:cNvPr id="12" name="为什么要使用盒模型："/>
          <p:cNvSpPr/>
          <p:nvPr/>
        </p:nvSpPr>
        <p:spPr>
          <a:xfrm>
            <a:off x="762576" y="1014730"/>
            <a:ext cx="1669684" cy="46166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342900" lvl="0" indent="-342900" hangingPunct="0">
              <a:buFont typeface="Wingdings" charset="2"/>
              <a:buChar char="l"/>
            </a:pPr>
            <a:r>
              <a:rPr lang="zh-CN" altLang="en-US" sz="2400" b="0" kern="0" dirty="0">
                <a:solidFill>
                  <a:srgbClr val="3A68A3"/>
                </a:solidFill>
                <a:latin typeface="Microsoft YaHei" charset="0"/>
                <a:ea typeface="Microsoft YaHei" charset="0"/>
                <a:cs typeface="Microsoft YaHei" charset="0"/>
              </a:rPr>
              <a:t>字符编码</a:t>
            </a:r>
            <a:endParaRPr kumimoji="0" sz="2400" b="0" i="0" u="none" strike="noStrike" kern="0" cap="none" spc="0" normalizeH="0" baseline="0" noProof="0" dirty="0">
              <a:ln>
                <a:noFill/>
              </a:ln>
              <a:solidFill>
                <a:srgbClr val="3A68A3"/>
              </a:solidFill>
              <a:effectLst/>
              <a:uLnTx/>
              <a:uFillTx/>
              <a:latin typeface="Microsoft YaHei" charset="0"/>
              <a:ea typeface="Microsoft YaHei" charset="0"/>
              <a:cs typeface="Microsoft YaHei" charset="0"/>
              <a:sym typeface="Calibri"/>
            </a:endParaRPr>
          </a:p>
        </p:txBody>
      </p:sp>
      <p:sp>
        <p:nvSpPr>
          <p:cNvPr id="23" name="矩形 22"/>
          <p:cNvSpPr/>
          <p:nvPr/>
        </p:nvSpPr>
        <p:spPr>
          <a:xfrm>
            <a:off x="1521890" y="2006504"/>
            <a:ext cx="8032968" cy="1477328"/>
          </a:xfrm>
          <a:prstGeom prst="rect">
            <a:avLst/>
          </a:prstGeom>
        </p:spPr>
        <p:txBody>
          <a:bodyPr wrap="none">
            <a:spAutoFit/>
          </a:bodyPr>
          <a:lstStyle/>
          <a:p>
            <a:r>
              <a:rPr lang="zh-CN" altLang="en-US" dirty="0">
                <a:latin typeface="Microsoft YaHei" charset="0"/>
                <a:ea typeface="Microsoft YaHei" charset="0"/>
                <a:cs typeface="Microsoft YaHei" charset="0"/>
              </a:rPr>
              <a:t>通过明确声明字符编码，</a:t>
            </a:r>
            <a:r>
              <a:rPr lang="zh-CN" altLang="en-US" dirty="0" smtClean="0">
                <a:latin typeface="Microsoft YaHei" charset="0"/>
                <a:ea typeface="Microsoft YaHei" charset="0"/>
                <a:cs typeface="Microsoft YaHei" charset="0"/>
              </a:rPr>
              <a:t>能够让浏览器快速容易</a:t>
            </a:r>
            <a:r>
              <a:rPr lang="zh-CN" altLang="en-US" dirty="0">
                <a:latin typeface="Microsoft YaHei" charset="0"/>
                <a:ea typeface="Microsoft YaHei" charset="0"/>
                <a:cs typeface="Microsoft YaHei" charset="0"/>
              </a:rPr>
              <a:t>的判断页面内容的渲染方式</a:t>
            </a:r>
            <a:r>
              <a:rPr lang="zh-CN" altLang="en-US" dirty="0" smtClean="0">
                <a:latin typeface="Microsoft YaHei" charset="0"/>
                <a:ea typeface="Microsoft YaHei" charset="0"/>
                <a:cs typeface="Microsoft YaHei" charset="0"/>
              </a:rPr>
              <a:t>。</a:t>
            </a:r>
          </a:p>
          <a:p>
            <a:endParaRPr lang="zh-CN" altLang="en-US" dirty="0">
              <a:latin typeface="Microsoft YaHei" charset="0"/>
              <a:ea typeface="Microsoft YaHei" charset="0"/>
              <a:cs typeface="Microsoft YaHei" charset="0"/>
            </a:endParaRPr>
          </a:p>
          <a:p>
            <a:r>
              <a:rPr lang="zh-CN" altLang="en-US" dirty="0" smtClean="0">
                <a:latin typeface="Microsoft YaHei" charset="0"/>
                <a:ea typeface="Microsoft YaHei" charset="0"/>
                <a:cs typeface="Microsoft YaHei" charset="0"/>
              </a:rPr>
              <a:t>可以</a:t>
            </a:r>
            <a:r>
              <a:rPr lang="zh-CN" altLang="en-US" dirty="0">
                <a:latin typeface="Microsoft YaHei" charset="0"/>
                <a:ea typeface="Microsoft YaHei" charset="0"/>
                <a:cs typeface="Microsoft YaHei" charset="0"/>
              </a:rPr>
              <a:t>避免在 </a:t>
            </a:r>
            <a:r>
              <a:rPr lang="en-US" altLang="zh-CN" dirty="0">
                <a:latin typeface="Microsoft YaHei" charset="0"/>
                <a:ea typeface="Microsoft YaHei" charset="0"/>
                <a:cs typeface="Microsoft YaHei" charset="0"/>
              </a:rPr>
              <a:t>HTML </a:t>
            </a:r>
            <a:r>
              <a:rPr lang="zh-CN" altLang="en-US" dirty="0">
                <a:latin typeface="Microsoft YaHei" charset="0"/>
                <a:ea typeface="Microsoft YaHei" charset="0"/>
                <a:cs typeface="Microsoft YaHei" charset="0"/>
              </a:rPr>
              <a:t>中使用字符实体标记（</a:t>
            </a:r>
            <a:r>
              <a:rPr lang="en-US" altLang="zh-CN" dirty="0">
                <a:latin typeface="Microsoft YaHei" charset="0"/>
                <a:ea typeface="Microsoft YaHei" charset="0"/>
                <a:cs typeface="Microsoft YaHei" charset="0"/>
              </a:rPr>
              <a:t>character entity</a:t>
            </a:r>
            <a:r>
              <a:rPr lang="zh-CN" altLang="en-US" dirty="0">
                <a:latin typeface="Microsoft YaHei" charset="0"/>
                <a:ea typeface="Microsoft YaHei" charset="0"/>
                <a:cs typeface="Microsoft YaHei" charset="0"/>
              </a:rPr>
              <a:t>）</a:t>
            </a:r>
            <a:r>
              <a:rPr lang="zh-CN" altLang="en-US" dirty="0" smtClean="0">
                <a:latin typeface="Microsoft YaHei" charset="0"/>
                <a:ea typeface="Microsoft YaHei" charset="0"/>
                <a:cs typeface="Microsoft YaHei" charset="0"/>
              </a:rPr>
              <a:t>，</a:t>
            </a:r>
          </a:p>
          <a:p>
            <a:endParaRPr lang="zh-CN" altLang="en-US" dirty="0">
              <a:latin typeface="Microsoft YaHei" charset="0"/>
              <a:ea typeface="Microsoft YaHei" charset="0"/>
              <a:cs typeface="Microsoft YaHei" charset="0"/>
            </a:endParaRPr>
          </a:p>
          <a:p>
            <a:r>
              <a:rPr lang="zh-CN" altLang="en-US" dirty="0" smtClean="0">
                <a:latin typeface="Microsoft YaHei" charset="0"/>
                <a:ea typeface="Microsoft YaHei" charset="0"/>
                <a:cs typeface="Microsoft YaHei" charset="0"/>
              </a:rPr>
              <a:t>从而</a:t>
            </a:r>
            <a:r>
              <a:rPr lang="zh-CN" altLang="en-US" dirty="0">
                <a:latin typeface="Microsoft YaHei" charset="0"/>
                <a:ea typeface="Microsoft YaHei" charset="0"/>
                <a:cs typeface="Microsoft YaHei" charset="0"/>
              </a:rPr>
              <a:t>全部与文档编码一致（一般采用 </a:t>
            </a:r>
            <a:r>
              <a:rPr lang="en-US" altLang="zh-CN" dirty="0">
                <a:latin typeface="Microsoft YaHei" charset="0"/>
                <a:ea typeface="Microsoft YaHei" charset="0"/>
                <a:cs typeface="Microsoft YaHei" charset="0"/>
              </a:rPr>
              <a:t>UTF-8 </a:t>
            </a:r>
            <a:r>
              <a:rPr lang="zh-CN" altLang="en-US" dirty="0">
                <a:latin typeface="Microsoft YaHei" charset="0"/>
                <a:ea typeface="Microsoft YaHei" charset="0"/>
                <a:cs typeface="Microsoft YaHei" charset="0"/>
              </a:rPr>
              <a:t>编码）。</a:t>
            </a:r>
          </a:p>
        </p:txBody>
      </p:sp>
      <p:sp>
        <p:nvSpPr>
          <p:cNvPr id="2" name="矩形 1"/>
          <p:cNvSpPr/>
          <p:nvPr/>
        </p:nvSpPr>
        <p:spPr>
          <a:xfrm>
            <a:off x="1521890" y="3871824"/>
            <a:ext cx="4803775" cy="923330"/>
          </a:xfrm>
          <a:prstGeom prst="rect">
            <a:avLst/>
          </a:prstGeom>
        </p:spPr>
        <p:txBody>
          <a:bodyPr>
            <a:spAutoFit/>
          </a:bodyPr>
          <a:lstStyle/>
          <a:p>
            <a:r>
              <a:rPr lang="en-US" altLang="zh-CN" dirty="0">
                <a:solidFill>
                  <a:srgbClr val="C00000"/>
                </a:solidFill>
                <a:latin typeface="Microsoft YaHei" charset="0"/>
                <a:ea typeface="Microsoft YaHei" charset="0"/>
                <a:cs typeface="Microsoft YaHei" charset="0"/>
              </a:rPr>
              <a:t>&lt;head&gt;</a:t>
            </a:r>
          </a:p>
          <a:p>
            <a:r>
              <a:rPr lang="en-US" altLang="zh-CN" dirty="0">
                <a:solidFill>
                  <a:srgbClr val="C00000"/>
                </a:solidFill>
                <a:latin typeface="Microsoft YaHei" charset="0"/>
                <a:ea typeface="Microsoft YaHei" charset="0"/>
                <a:cs typeface="Microsoft YaHei" charset="0"/>
              </a:rPr>
              <a:t>  &lt;meta charset="UTF-8"&gt;</a:t>
            </a:r>
          </a:p>
          <a:p>
            <a:r>
              <a:rPr lang="en-US" altLang="zh-CN" dirty="0">
                <a:solidFill>
                  <a:srgbClr val="C00000"/>
                </a:solidFill>
                <a:latin typeface="Microsoft YaHei" charset="0"/>
                <a:ea typeface="Microsoft YaHei" charset="0"/>
                <a:cs typeface="Microsoft YaHei" charset="0"/>
              </a:rPr>
              <a:t>&lt;/head&gt;</a:t>
            </a:r>
            <a:endParaRPr lang="zh-CN" altLang="en-US" dirty="0">
              <a:solidFill>
                <a:srgbClr val="C00000"/>
              </a:solidFill>
              <a:latin typeface="Microsoft YaHei" charset="0"/>
              <a:ea typeface="Microsoft YaHei" charset="0"/>
              <a:cs typeface="Microsoft YaHei" charset="0"/>
            </a:endParaRPr>
          </a:p>
        </p:txBody>
      </p:sp>
      <p:sp>
        <p:nvSpPr>
          <p:cNvPr id="6" name="矩形 5"/>
          <p:cNvSpPr/>
          <p:nvPr/>
        </p:nvSpPr>
        <p:spPr>
          <a:xfrm>
            <a:off x="1597418" y="3871824"/>
            <a:ext cx="3038082" cy="997738"/>
          </a:xfrm>
          <a:prstGeom prst="rect">
            <a:avLst/>
          </a:prstGeom>
          <a:noFill/>
          <a:ln w="254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42685939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3"/>
          <a:srcRect/>
          <a:stretch>
            <a:fillRect/>
          </a:stretch>
        </a:blipFill>
        <a:effectLst/>
      </p:bgPr>
    </p:bg>
    <p:spTree>
      <p:nvGrpSpPr>
        <p:cNvPr id="1" name=""/>
        <p:cNvGrpSpPr/>
        <p:nvPr/>
      </p:nvGrpSpPr>
      <p:grpSpPr>
        <a:xfrm>
          <a:off x="0" y="0"/>
          <a:ext cx="0" cy="0"/>
          <a:chOff x="0" y="0"/>
          <a:chExt cx="0" cy="0"/>
        </a:xfrm>
      </p:grpSpPr>
      <p:sp>
        <p:nvSpPr>
          <p:cNvPr id="351" name="文本框 6"/>
          <p:cNvSpPr/>
          <p:nvPr/>
        </p:nvSpPr>
        <p:spPr>
          <a:xfrm>
            <a:off x="656301" y="-59722"/>
            <a:ext cx="92438" cy="646692"/>
          </a:xfrm>
          <a:prstGeom prst="rect">
            <a:avLst/>
          </a:prstGeom>
          <a:ln w="12700">
            <a:miter lim="400000"/>
          </a:ln>
          <a:extLst>
            <a:ext uri="{C572A759-6A51-4108-AA02-DFA0A04FC94B}">
              <ma14:wrappingTextBoxFlag xmlns:ma14="http://schemas.microsoft.com/office/mac/drawingml/2011/main" val="1"/>
            </a:ext>
          </a:extLst>
        </p:spPr>
        <p:txBody>
          <a:bodyPr wrap="none" lIns="45740" tIns="45740" rIns="45740" bIns="45740">
            <a:spAutoFit/>
          </a:bodyPr>
          <a:lstStyle>
            <a:lvl1pPr>
              <a:defRPr sz="3600" b="1">
                <a:solidFill>
                  <a:srgbClr val="FFFFFF"/>
                </a:solidFill>
              </a:defRPr>
            </a:lvl1pPr>
          </a:lstStyle>
          <a:p>
            <a:pPr hangingPunct="0"/>
            <a:endParaRPr sz="3602" kern="0" dirty="0">
              <a:latin typeface="Helvetica"/>
              <a:ea typeface="Helvetica"/>
              <a:cs typeface="Helvetica"/>
              <a:sym typeface="Helvetica"/>
            </a:endParaRPr>
          </a:p>
        </p:txBody>
      </p:sp>
      <p:sp>
        <p:nvSpPr>
          <p:cNvPr id="4" name="文本框 3"/>
          <p:cNvSpPr txBox="1"/>
          <p:nvPr/>
        </p:nvSpPr>
        <p:spPr>
          <a:xfrm>
            <a:off x="1020760" y="2678939"/>
            <a:ext cx="7769546" cy="132343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algn="ctr" hangingPunct="0"/>
            <a:r>
              <a:rPr lang="en-US" altLang="zh-CN" sz="8000" dirty="0">
                <a:solidFill>
                  <a:schemeClr val="accent1">
                    <a:lumMod val="75000"/>
                  </a:schemeClr>
                </a:solidFill>
                <a:latin typeface="Microsoft YaHei" charset="0"/>
                <a:ea typeface="Microsoft YaHei" charset="0"/>
                <a:cs typeface="Microsoft YaHei" charset="0"/>
              </a:rPr>
              <a:t>HTML5</a:t>
            </a:r>
            <a:r>
              <a:rPr lang="zh-CN" altLang="en-US" sz="8000" dirty="0">
                <a:solidFill>
                  <a:schemeClr val="accent1">
                    <a:lumMod val="75000"/>
                  </a:schemeClr>
                </a:solidFill>
                <a:latin typeface="Microsoft YaHei" charset="0"/>
                <a:ea typeface="Microsoft YaHei" charset="0"/>
                <a:cs typeface="Microsoft YaHei" charset="0"/>
              </a:rPr>
              <a:t>新增标签</a:t>
            </a:r>
          </a:p>
        </p:txBody>
      </p:sp>
      <p:sp>
        <p:nvSpPr>
          <p:cNvPr id="6" name="文本框 5"/>
          <p:cNvSpPr txBox="1"/>
          <p:nvPr/>
        </p:nvSpPr>
        <p:spPr>
          <a:xfrm>
            <a:off x="3207895" y="4002374"/>
            <a:ext cx="92394" cy="46166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8" tIns="45718" rIns="45718" bIns="45718"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zh-CN" altLang="en-US" sz="2400" b="0" i="0" u="none" strike="noStrike" cap="none" spc="0" normalizeH="0" baseline="0" dirty="0">
              <a:ln>
                <a:noFill/>
              </a:ln>
              <a:solidFill>
                <a:srgbClr val="000000"/>
              </a:solidFill>
              <a:effectLst/>
              <a:uFillTx/>
              <a:latin typeface="+mj-lt"/>
              <a:ea typeface="+mj-ea"/>
              <a:cs typeface="+mj-cs"/>
              <a:sym typeface="Helvetica"/>
            </a:endParaRPr>
          </a:p>
        </p:txBody>
      </p:sp>
      <p:sp>
        <p:nvSpPr>
          <p:cNvPr id="7" name="文本框 6"/>
          <p:cNvSpPr txBox="1"/>
          <p:nvPr/>
        </p:nvSpPr>
        <p:spPr>
          <a:xfrm>
            <a:off x="3644348" y="4174435"/>
            <a:ext cx="92394" cy="46166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8" tIns="45718" rIns="45718" bIns="45718"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zh-CN" altLang="en-US" sz="2400" b="0" i="0" u="none" strike="noStrike" cap="none" spc="0" normalizeH="0" baseline="0" dirty="0">
              <a:ln>
                <a:noFill/>
              </a:ln>
              <a:solidFill>
                <a:srgbClr val="000000"/>
              </a:solidFill>
              <a:effectLst/>
              <a:uFillTx/>
              <a:latin typeface="+mj-lt"/>
              <a:ea typeface="+mj-ea"/>
              <a:cs typeface="+mj-cs"/>
              <a:sym typeface="Helvetica"/>
            </a:endParaRPr>
          </a:p>
        </p:txBody>
      </p:sp>
    </p:spTree>
    <p:extLst>
      <p:ext uri="{BB962C8B-B14F-4D97-AF65-F5344CB8AC3E}">
        <p14:creationId xmlns:p14="http://schemas.microsoft.com/office/powerpoint/2010/main" val="1130677566"/>
      </p:ext>
    </p:extLst>
  </p:cSld>
  <p:clrMapOvr>
    <a:masterClrMapping/>
  </p:clrMapOvr>
  <p:transition spd="med"/>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8" name="文本框 7"/>
          <p:cNvSpPr txBox="1"/>
          <p:nvPr/>
        </p:nvSpPr>
        <p:spPr>
          <a:xfrm>
            <a:off x="720000" y="36000"/>
            <a:ext cx="3230372" cy="584775"/>
          </a:xfrm>
          <a:prstGeom prst="rect">
            <a:avLst/>
          </a:prstGeom>
          <a:noFill/>
        </p:spPr>
        <p:txBody>
          <a:bodyPr wrap="none" rtlCol="0">
            <a:spAutoFit/>
          </a:bodyPr>
          <a:lstStyle/>
          <a:p>
            <a:r>
              <a:rPr lang="en-US" altLang="zh-CN" sz="3200" dirty="0" smtClean="0">
                <a:solidFill>
                  <a:prstClr val="white"/>
                </a:solidFill>
                <a:latin typeface="Microsoft YaHei" charset="0"/>
                <a:ea typeface="Microsoft YaHei" charset="0"/>
                <a:cs typeface="Microsoft YaHei" charset="0"/>
              </a:rPr>
              <a:t>HTML5</a:t>
            </a:r>
            <a:r>
              <a:rPr lang="zh-CN" altLang="en-US" sz="3200" dirty="0" smtClean="0">
                <a:solidFill>
                  <a:prstClr val="white"/>
                </a:solidFill>
                <a:latin typeface="Microsoft YaHei" charset="0"/>
                <a:ea typeface="Microsoft YaHei" charset="0"/>
                <a:cs typeface="Microsoft YaHei" charset="0"/>
              </a:rPr>
              <a:t>新增规范</a:t>
            </a:r>
            <a:endParaRPr lang="zh-CN" altLang="en-US" sz="3200" dirty="0">
              <a:solidFill>
                <a:prstClr val="white"/>
              </a:solidFill>
              <a:latin typeface="Microsoft YaHei" charset="0"/>
              <a:ea typeface="Microsoft YaHei" charset="0"/>
              <a:cs typeface="Microsoft YaHei" charset="0"/>
            </a:endParaRPr>
          </a:p>
        </p:txBody>
      </p:sp>
      <p:sp>
        <p:nvSpPr>
          <p:cNvPr id="12" name="为什么要使用盒模型："/>
          <p:cNvSpPr/>
          <p:nvPr/>
        </p:nvSpPr>
        <p:spPr>
          <a:xfrm>
            <a:off x="762576" y="1014730"/>
            <a:ext cx="4370744" cy="46166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342900" lvl="0" indent="-342900" hangingPunct="0">
              <a:buFont typeface="Wingdings" charset="2"/>
              <a:buChar char="l"/>
            </a:pPr>
            <a:r>
              <a:rPr lang="zh-CN" altLang="en-US" sz="2400" b="0" kern="0" dirty="0">
                <a:solidFill>
                  <a:srgbClr val="3A68A3"/>
                </a:solidFill>
                <a:latin typeface="Microsoft YaHei" charset="0"/>
                <a:ea typeface="Microsoft YaHei" charset="0"/>
                <a:cs typeface="Microsoft YaHei" charset="0"/>
              </a:rPr>
              <a:t>引入 </a:t>
            </a:r>
            <a:r>
              <a:rPr lang="en-US" altLang="zh-CN" sz="2400" b="0" kern="0" dirty="0">
                <a:solidFill>
                  <a:srgbClr val="3A68A3"/>
                </a:solidFill>
                <a:latin typeface="Microsoft YaHei" charset="0"/>
                <a:ea typeface="Microsoft YaHei" charset="0"/>
                <a:cs typeface="Microsoft YaHei" charset="0"/>
              </a:rPr>
              <a:t>CSS </a:t>
            </a:r>
            <a:r>
              <a:rPr lang="zh-CN" altLang="en-US" sz="2400" b="0" kern="0" dirty="0">
                <a:solidFill>
                  <a:srgbClr val="3A68A3"/>
                </a:solidFill>
                <a:latin typeface="Microsoft YaHei" charset="0"/>
                <a:ea typeface="Microsoft YaHei" charset="0"/>
                <a:cs typeface="Microsoft YaHei" charset="0"/>
              </a:rPr>
              <a:t>和 </a:t>
            </a:r>
            <a:r>
              <a:rPr lang="en-US" altLang="zh-CN" sz="2400" b="0" kern="0" dirty="0">
                <a:solidFill>
                  <a:srgbClr val="3A68A3"/>
                </a:solidFill>
                <a:latin typeface="Microsoft YaHei" charset="0"/>
                <a:ea typeface="Microsoft YaHei" charset="0"/>
                <a:cs typeface="Microsoft YaHei" charset="0"/>
              </a:rPr>
              <a:t>JavaScript </a:t>
            </a:r>
            <a:r>
              <a:rPr lang="zh-CN" altLang="en-US" sz="2400" b="0" kern="0" dirty="0">
                <a:solidFill>
                  <a:srgbClr val="3A68A3"/>
                </a:solidFill>
                <a:latin typeface="Microsoft YaHei" charset="0"/>
                <a:ea typeface="Microsoft YaHei" charset="0"/>
                <a:cs typeface="Microsoft YaHei" charset="0"/>
              </a:rPr>
              <a:t>文件</a:t>
            </a:r>
            <a:endParaRPr kumimoji="0" sz="2400" b="0" i="0" u="none" strike="noStrike" kern="0" cap="none" spc="0" normalizeH="0" baseline="0" noProof="0" dirty="0">
              <a:ln>
                <a:noFill/>
              </a:ln>
              <a:solidFill>
                <a:srgbClr val="3A68A3"/>
              </a:solidFill>
              <a:effectLst/>
              <a:uLnTx/>
              <a:uFillTx/>
              <a:latin typeface="Microsoft YaHei" charset="0"/>
              <a:ea typeface="Microsoft YaHei" charset="0"/>
              <a:cs typeface="Microsoft YaHei" charset="0"/>
              <a:sym typeface="Calibri"/>
            </a:endParaRPr>
          </a:p>
        </p:txBody>
      </p:sp>
      <p:sp>
        <p:nvSpPr>
          <p:cNvPr id="23" name="矩形 22"/>
          <p:cNvSpPr/>
          <p:nvPr/>
        </p:nvSpPr>
        <p:spPr>
          <a:xfrm>
            <a:off x="1661590" y="2578004"/>
            <a:ext cx="6523389" cy="1477328"/>
          </a:xfrm>
          <a:prstGeom prst="rect">
            <a:avLst/>
          </a:prstGeom>
        </p:spPr>
        <p:txBody>
          <a:bodyPr wrap="none">
            <a:spAutoFit/>
          </a:bodyPr>
          <a:lstStyle/>
          <a:p>
            <a:r>
              <a:rPr lang="zh-CN" altLang="en-US" dirty="0">
                <a:latin typeface="Microsoft YaHei" charset="0"/>
                <a:ea typeface="Microsoft YaHei" charset="0"/>
                <a:cs typeface="Microsoft YaHei" charset="0"/>
              </a:rPr>
              <a:t>根据 </a:t>
            </a:r>
            <a:r>
              <a:rPr lang="en-US" altLang="zh-CN" dirty="0">
                <a:latin typeface="Microsoft YaHei" charset="0"/>
                <a:ea typeface="Microsoft YaHei" charset="0"/>
                <a:cs typeface="Microsoft YaHei" charset="0"/>
              </a:rPr>
              <a:t>HTML5 </a:t>
            </a:r>
            <a:r>
              <a:rPr lang="zh-CN" altLang="en-US" dirty="0">
                <a:latin typeface="Microsoft YaHei" charset="0"/>
                <a:ea typeface="Microsoft YaHei" charset="0"/>
                <a:cs typeface="Microsoft YaHei" charset="0"/>
              </a:rPr>
              <a:t>规范</a:t>
            </a:r>
            <a:r>
              <a:rPr lang="zh-CN" altLang="en-US" dirty="0" smtClean="0">
                <a:latin typeface="Microsoft YaHei" charset="0"/>
                <a:ea typeface="Microsoft YaHei" charset="0"/>
                <a:cs typeface="Microsoft YaHei" charset="0"/>
              </a:rPr>
              <a:t>，</a:t>
            </a:r>
          </a:p>
          <a:p>
            <a:endParaRPr lang="zh-CN" altLang="en-US" dirty="0">
              <a:latin typeface="Microsoft YaHei" charset="0"/>
              <a:ea typeface="Microsoft YaHei" charset="0"/>
              <a:cs typeface="Microsoft YaHei" charset="0"/>
            </a:endParaRPr>
          </a:p>
          <a:p>
            <a:r>
              <a:rPr lang="zh-CN" altLang="en-US" dirty="0" smtClean="0">
                <a:latin typeface="Microsoft YaHei" charset="0"/>
                <a:ea typeface="Microsoft YaHei" charset="0"/>
                <a:cs typeface="Microsoft YaHei" charset="0"/>
              </a:rPr>
              <a:t>在</a:t>
            </a:r>
            <a:r>
              <a:rPr lang="zh-CN" altLang="en-US" dirty="0">
                <a:latin typeface="Microsoft YaHei" charset="0"/>
                <a:ea typeface="Microsoft YaHei" charset="0"/>
                <a:cs typeface="Microsoft YaHei" charset="0"/>
              </a:rPr>
              <a:t>引入 </a:t>
            </a:r>
            <a:r>
              <a:rPr lang="en-US" altLang="zh-CN" dirty="0">
                <a:latin typeface="Microsoft YaHei" charset="0"/>
                <a:ea typeface="Microsoft YaHei" charset="0"/>
                <a:cs typeface="Microsoft YaHei" charset="0"/>
              </a:rPr>
              <a:t>CSS </a:t>
            </a:r>
            <a:r>
              <a:rPr lang="zh-CN" altLang="en-US" dirty="0">
                <a:latin typeface="Microsoft YaHei" charset="0"/>
                <a:ea typeface="Microsoft YaHei" charset="0"/>
                <a:cs typeface="Microsoft YaHei" charset="0"/>
              </a:rPr>
              <a:t>和 </a:t>
            </a:r>
            <a:r>
              <a:rPr lang="en-US" altLang="zh-CN" dirty="0">
                <a:latin typeface="Microsoft YaHei" charset="0"/>
                <a:ea typeface="Microsoft YaHei" charset="0"/>
                <a:cs typeface="Microsoft YaHei" charset="0"/>
              </a:rPr>
              <a:t>JavaScript </a:t>
            </a:r>
            <a:r>
              <a:rPr lang="zh-CN" altLang="en-US" dirty="0">
                <a:latin typeface="Microsoft YaHei" charset="0"/>
                <a:ea typeface="Microsoft YaHei" charset="0"/>
                <a:cs typeface="Microsoft YaHei" charset="0"/>
              </a:rPr>
              <a:t>文件时一般不需要指定 </a:t>
            </a:r>
            <a:r>
              <a:rPr lang="en-US" altLang="zh-CN" dirty="0">
                <a:latin typeface="Microsoft YaHei" charset="0"/>
                <a:ea typeface="Microsoft YaHei" charset="0"/>
                <a:cs typeface="Microsoft YaHei" charset="0"/>
              </a:rPr>
              <a:t>type </a:t>
            </a:r>
            <a:r>
              <a:rPr lang="zh-CN" altLang="en-US" dirty="0">
                <a:latin typeface="Microsoft YaHei" charset="0"/>
                <a:ea typeface="Microsoft YaHei" charset="0"/>
                <a:cs typeface="Microsoft YaHei" charset="0"/>
              </a:rPr>
              <a:t>属性</a:t>
            </a:r>
            <a:r>
              <a:rPr lang="zh-CN" altLang="en-US" dirty="0" smtClean="0">
                <a:latin typeface="Microsoft YaHei" charset="0"/>
                <a:ea typeface="Microsoft YaHei" charset="0"/>
                <a:cs typeface="Microsoft YaHei" charset="0"/>
              </a:rPr>
              <a:t>，</a:t>
            </a:r>
          </a:p>
          <a:p>
            <a:endParaRPr lang="zh-CN" altLang="en-US" dirty="0">
              <a:latin typeface="Microsoft YaHei" charset="0"/>
              <a:ea typeface="Microsoft YaHei" charset="0"/>
              <a:cs typeface="Microsoft YaHei" charset="0"/>
            </a:endParaRPr>
          </a:p>
          <a:p>
            <a:r>
              <a:rPr lang="zh-CN" altLang="en-US" dirty="0" smtClean="0">
                <a:latin typeface="Microsoft YaHei" charset="0"/>
                <a:ea typeface="Microsoft YaHei" charset="0"/>
                <a:cs typeface="Microsoft YaHei" charset="0"/>
              </a:rPr>
              <a:t>因为 </a:t>
            </a:r>
            <a:r>
              <a:rPr lang="en-US" altLang="zh-CN" dirty="0">
                <a:latin typeface="Microsoft YaHei" charset="0"/>
                <a:ea typeface="Microsoft YaHei" charset="0"/>
                <a:cs typeface="Microsoft YaHei" charset="0"/>
              </a:rPr>
              <a:t>text/</a:t>
            </a:r>
            <a:r>
              <a:rPr lang="en-US" altLang="zh-CN" dirty="0" err="1">
                <a:latin typeface="Microsoft YaHei" charset="0"/>
                <a:ea typeface="Microsoft YaHei" charset="0"/>
                <a:cs typeface="Microsoft YaHei" charset="0"/>
              </a:rPr>
              <a:t>css</a:t>
            </a:r>
            <a:r>
              <a:rPr lang="en-US" altLang="zh-CN" dirty="0">
                <a:latin typeface="Microsoft YaHei" charset="0"/>
                <a:ea typeface="Microsoft YaHei" charset="0"/>
                <a:cs typeface="Microsoft YaHei" charset="0"/>
              </a:rPr>
              <a:t> </a:t>
            </a:r>
            <a:r>
              <a:rPr lang="zh-CN" altLang="en-US" dirty="0">
                <a:latin typeface="Microsoft YaHei" charset="0"/>
                <a:ea typeface="Microsoft YaHei" charset="0"/>
                <a:cs typeface="Microsoft YaHei" charset="0"/>
              </a:rPr>
              <a:t>和 </a:t>
            </a:r>
            <a:r>
              <a:rPr lang="en-US" altLang="zh-CN" dirty="0">
                <a:latin typeface="Microsoft YaHei" charset="0"/>
                <a:ea typeface="Microsoft YaHei" charset="0"/>
                <a:cs typeface="Microsoft YaHei" charset="0"/>
              </a:rPr>
              <a:t>text/</a:t>
            </a:r>
            <a:r>
              <a:rPr lang="en-US" altLang="zh-CN" dirty="0" err="1">
                <a:latin typeface="Microsoft YaHei" charset="0"/>
                <a:ea typeface="Microsoft YaHei" charset="0"/>
                <a:cs typeface="Microsoft YaHei" charset="0"/>
              </a:rPr>
              <a:t>javascript</a:t>
            </a:r>
            <a:r>
              <a:rPr lang="en-US" altLang="zh-CN" dirty="0">
                <a:latin typeface="Microsoft YaHei" charset="0"/>
                <a:ea typeface="Microsoft YaHei" charset="0"/>
                <a:cs typeface="Microsoft YaHei" charset="0"/>
              </a:rPr>
              <a:t> </a:t>
            </a:r>
            <a:r>
              <a:rPr lang="zh-CN" altLang="en-US" dirty="0">
                <a:latin typeface="Microsoft YaHei" charset="0"/>
                <a:ea typeface="Microsoft YaHei" charset="0"/>
                <a:cs typeface="Microsoft YaHei" charset="0"/>
              </a:rPr>
              <a:t>分别是它们的默认值。</a:t>
            </a:r>
          </a:p>
        </p:txBody>
      </p:sp>
    </p:spTree>
    <p:extLst>
      <p:ext uri="{BB962C8B-B14F-4D97-AF65-F5344CB8AC3E}">
        <p14:creationId xmlns:p14="http://schemas.microsoft.com/office/powerpoint/2010/main" val="1946947910"/>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8" name="文本框 7"/>
          <p:cNvSpPr txBox="1"/>
          <p:nvPr/>
        </p:nvSpPr>
        <p:spPr>
          <a:xfrm>
            <a:off x="720000" y="36000"/>
            <a:ext cx="3230372" cy="584775"/>
          </a:xfrm>
          <a:prstGeom prst="rect">
            <a:avLst/>
          </a:prstGeom>
          <a:noFill/>
        </p:spPr>
        <p:txBody>
          <a:bodyPr wrap="none" rtlCol="0">
            <a:spAutoFit/>
          </a:bodyPr>
          <a:lstStyle/>
          <a:p>
            <a:r>
              <a:rPr lang="en-US" altLang="zh-CN" sz="3200" dirty="0" smtClean="0">
                <a:solidFill>
                  <a:prstClr val="white"/>
                </a:solidFill>
                <a:latin typeface="Microsoft YaHei" charset="0"/>
                <a:ea typeface="Microsoft YaHei" charset="0"/>
                <a:cs typeface="Microsoft YaHei" charset="0"/>
              </a:rPr>
              <a:t>HTML5</a:t>
            </a:r>
            <a:r>
              <a:rPr lang="zh-CN" altLang="en-US" sz="3200" dirty="0" smtClean="0">
                <a:solidFill>
                  <a:prstClr val="white"/>
                </a:solidFill>
                <a:latin typeface="Microsoft YaHei" charset="0"/>
                <a:ea typeface="Microsoft YaHei" charset="0"/>
                <a:cs typeface="Microsoft YaHei" charset="0"/>
              </a:rPr>
              <a:t>新增规范</a:t>
            </a:r>
            <a:endParaRPr lang="zh-CN" altLang="en-US" sz="3200" dirty="0">
              <a:solidFill>
                <a:prstClr val="white"/>
              </a:solidFill>
              <a:latin typeface="Microsoft YaHei" charset="0"/>
              <a:ea typeface="Microsoft YaHei" charset="0"/>
              <a:cs typeface="Microsoft YaHei" charset="0"/>
            </a:endParaRPr>
          </a:p>
        </p:txBody>
      </p:sp>
      <p:sp>
        <p:nvSpPr>
          <p:cNvPr id="12" name="为什么要使用盒模型："/>
          <p:cNvSpPr/>
          <p:nvPr/>
        </p:nvSpPr>
        <p:spPr>
          <a:xfrm>
            <a:off x="762576" y="1014730"/>
            <a:ext cx="1669684" cy="46166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342900" lvl="0" indent="-342900" hangingPunct="0">
              <a:buFont typeface="Wingdings" charset="2"/>
              <a:buChar char="l"/>
            </a:pPr>
            <a:r>
              <a:rPr lang="zh-CN" altLang="en-US" sz="2400" b="0" kern="0" dirty="0">
                <a:solidFill>
                  <a:srgbClr val="3A68A3"/>
                </a:solidFill>
                <a:latin typeface="Microsoft YaHei" charset="0"/>
                <a:ea typeface="Microsoft YaHei" charset="0"/>
                <a:cs typeface="Microsoft YaHei" charset="0"/>
              </a:rPr>
              <a:t>属性顺序</a:t>
            </a:r>
            <a:endParaRPr kumimoji="0" sz="2400" b="0" i="0" u="none" strike="noStrike" kern="0" cap="none" spc="0" normalizeH="0" baseline="0" noProof="0" dirty="0">
              <a:ln>
                <a:noFill/>
              </a:ln>
              <a:solidFill>
                <a:srgbClr val="3A68A3"/>
              </a:solidFill>
              <a:effectLst/>
              <a:uLnTx/>
              <a:uFillTx/>
              <a:latin typeface="Microsoft YaHei" charset="0"/>
              <a:ea typeface="Microsoft YaHei" charset="0"/>
              <a:cs typeface="Microsoft YaHei" charset="0"/>
              <a:sym typeface="Calibri"/>
            </a:endParaRPr>
          </a:p>
        </p:txBody>
      </p:sp>
      <p:sp>
        <p:nvSpPr>
          <p:cNvPr id="11" name="矩形 10"/>
          <p:cNvSpPr/>
          <p:nvPr/>
        </p:nvSpPr>
        <p:spPr>
          <a:xfrm>
            <a:off x="2012189" y="2427827"/>
            <a:ext cx="85725" cy="1142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Microsoft YaHei" charset="0"/>
              <a:ea typeface="Microsoft YaHei" charset="0"/>
              <a:cs typeface="Microsoft YaHei" charset="0"/>
            </a:endParaRPr>
          </a:p>
        </p:txBody>
      </p:sp>
      <p:sp>
        <p:nvSpPr>
          <p:cNvPr id="15" name="矩形 14"/>
          <p:cNvSpPr/>
          <p:nvPr/>
        </p:nvSpPr>
        <p:spPr>
          <a:xfrm>
            <a:off x="2080240" y="2300310"/>
            <a:ext cx="704039" cy="369332"/>
          </a:xfrm>
          <a:prstGeom prst="rect">
            <a:avLst/>
          </a:prstGeom>
        </p:spPr>
        <p:txBody>
          <a:bodyPr wrap="none">
            <a:spAutoFit/>
          </a:bodyPr>
          <a:lstStyle/>
          <a:p>
            <a:r>
              <a:rPr lang="en-US" altLang="zh-CN" dirty="0">
                <a:latin typeface="Microsoft YaHei" charset="0"/>
                <a:ea typeface="Microsoft YaHei" charset="0"/>
                <a:cs typeface="Microsoft YaHei" charset="0"/>
              </a:rPr>
              <a:t>class</a:t>
            </a:r>
            <a:endParaRPr lang="zh-CN" altLang="en-US" dirty="0">
              <a:latin typeface="Microsoft YaHei" charset="0"/>
              <a:ea typeface="Microsoft YaHei" charset="0"/>
              <a:cs typeface="Microsoft YaHei" charset="0"/>
            </a:endParaRPr>
          </a:p>
        </p:txBody>
      </p:sp>
      <p:sp>
        <p:nvSpPr>
          <p:cNvPr id="16" name="矩形 15"/>
          <p:cNvSpPr/>
          <p:nvPr/>
        </p:nvSpPr>
        <p:spPr>
          <a:xfrm>
            <a:off x="2012189" y="2992050"/>
            <a:ext cx="85725" cy="1142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Microsoft YaHei" charset="0"/>
              <a:ea typeface="Microsoft YaHei" charset="0"/>
              <a:cs typeface="Microsoft YaHei" charset="0"/>
            </a:endParaRPr>
          </a:p>
        </p:txBody>
      </p:sp>
      <p:sp>
        <p:nvSpPr>
          <p:cNvPr id="17" name="矩形 16"/>
          <p:cNvSpPr/>
          <p:nvPr/>
        </p:nvSpPr>
        <p:spPr>
          <a:xfrm>
            <a:off x="2080240" y="2864533"/>
            <a:ext cx="1136850" cy="369332"/>
          </a:xfrm>
          <a:prstGeom prst="rect">
            <a:avLst/>
          </a:prstGeom>
        </p:spPr>
        <p:txBody>
          <a:bodyPr wrap="none">
            <a:spAutoFit/>
          </a:bodyPr>
          <a:lstStyle/>
          <a:p>
            <a:r>
              <a:rPr lang="en-US" altLang="zh-CN" dirty="0">
                <a:latin typeface="Microsoft YaHei" charset="0"/>
                <a:ea typeface="Microsoft YaHei" charset="0"/>
                <a:cs typeface="Microsoft YaHei" charset="0"/>
              </a:rPr>
              <a:t>id, name</a:t>
            </a:r>
            <a:endParaRPr lang="zh-CN" altLang="en-US" dirty="0">
              <a:latin typeface="Microsoft YaHei" charset="0"/>
              <a:ea typeface="Microsoft YaHei" charset="0"/>
              <a:cs typeface="Microsoft YaHei" charset="0"/>
            </a:endParaRPr>
          </a:p>
        </p:txBody>
      </p:sp>
      <p:sp>
        <p:nvSpPr>
          <p:cNvPr id="18" name="矩形 17"/>
          <p:cNvSpPr/>
          <p:nvPr/>
        </p:nvSpPr>
        <p:spPr>
          <a:xfrm>
            <a:off x="2029863" y="3556439"/>
            <a:ext cx="85725" cy="1142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Microsoft YaHei" charset="0"/>
              <a:ea typeface="Microsoft YaHei" charset="0"/>
              <a:cs typeface="Microsoft YaHei" charset="0"/>
            </a:endParaRPr>
          </a:p>
        </p:txBody>
      </p:sp>
      <p:sp>
        <p:nvSpPr>
          <p:cNvPr id="19" name="矩形 18"/>
          <p:cNvSpPr/>
          <p:nvPr/>
        </p:nvSpPr>
        <p:spPr>
          <a:xfrm>
            <a:off x="2097914" y="3428922"/>
            <a:ext cx="880369" cy="369332"/>
          </a:xfrm>
          <a:prstGeom prst="rect">
            <a:avLst/>
          </a:prstGeom>
        </p:spPr>
        <p:txBody>
          <a:bodyPr wrap="none">
            <a:spAutoFit/>
          </a:bodyPr>
          <a:lstStyle/>
          <a:p>
            <a:r>
              <a:rPr lang="en-US" altLang="zh-CN" dirty="0">
                <a:latin typeface="Microsoft YaHei" charset="0"/>
                <a:ea typeface="Microsoft YaHei" charset="0"/>
                <a:cs typeface="Microsoft YaHei" charset="0"/>
              </a:rPr>
              <a:t>data-*</a:t>
            </a:r>
            <a:endParaRPr lang="zh-CN" altLang="en-US" dirty="0">
              <a:latin typeface="Microsoft YaHei" charset="0"/>
              <a:ea typeface="Microsoft YaHei" charset="0"/>
              <a:cs typeface="Microsoft YaHei" charset="0"/>
            </a:endParaRPr>
          </a:p>
        </p:txBody>
      </p:sp>
      <p:sp>
        <p:nvSpPr>
          <p:cNvPr id="20" name="矩形 19"/>
          <p:cNvSpPr/>
          <p:nvPr/>
        </p:nvSpPr>
        <p:spPr>
          <a:xfrm>
            <a:off x="2034837" y="4063679"/>
            <a:ext cx="85725" cy="1142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Microsoft YaHei" charset="0"/>
              <a:ea typeface="Microsoft YaHei" charset="0"/>
              <a:cs typeface="Microsoft YaHei" charset="0"/>
            </a:endParaRPr>
          </a:p>
        </p:txBody>
      </p:sp>
      <p:sp>
        <p:nvSpPr>
          <p:cNvPr id="21" name="矩形 20"/>
          <p:cNvSpPr/>
          <p:nvPr/>
        </p:nvSpPr>
        <p:spPr>
          <a:xfrm>
            <a:off x="2102888" y="3936162"/>
            <a:ext cx="2781018" cy="369332"/>
          </a:xfrm>
          <a:prstGeom prst="rect">
            <a:avLst/>
          </a:prstGeom>
        </p:spPr>
        <p:txBody>
          <a:bodyPr wrap="none">
            <a:spAutoFit/>
          </a:bodyPr>
          <a:lstStyle/>
          <a:p>
            <a:r>
              <a:rPr lang="en-US" altLang="zh-CN" dirty="0" err="1">
                <a:latin typeface="Microsoft YaHei" charset="0"/>
                <a:ea typeface="Microsoft YaHei" charset="0"/>
                <a:cs typeface="Microsoft YaHei" charset="0"/>
              </a:rPr>
              <a:t>src</a:t>
            </a:r>
            <a:r>
              <a:rPr lang="en-US" altLang="zh-CN" dirty="0">
                <a:latin typeface="Microsoft YaHei" charset="0"/>
                <a:ea typeface="Microsoft YaHei" charset="0"/>
                <a:cs typeface="Microsoft YaHei" charset="0"/>
              </a:rPr>
              <a:t>, for, type, </a:t>
            </a:r>
            <a:r>
              <a:rPr lang="en-US" altLang="zh-CN" dirty="0" err="1">
                <a:latin typeface="Microsoft YaHei" charset="0"/>
                <a:ea typeface="Microsoft YaHei" charset="0"/>
                <a:cs typeface="Microsoft YaHei" charset="0"/>
              </a:rPr>
              <a:t>href</a:t>
            </a:r>
            <a:r>
              <a:rPr lang="en-US" altLang="zh-CN" dirty="0">
                <a:latin typeface="Microsoft YaHei" charset="0"/>
                <a:ea typeface="Microsoft YaHei" charset="0"/>
                <a:cs typeface="Microsoft YaHei" charset="0"/>
              </a:rPr>
              <a:t>, value</a:t>
            </a:r>
            <a:endParaRPr lang="zh-CN" altLang="en-US" dirty="0">
              <a:latin typeface="Microsoft YaHei" charset="0"/>
              <a:ea typeface="Microsoft YaHei" charset="0"/>
              <a:cs typeface="Microsoft YaHei" charset="0"/>
            </a:endParaRPr>
          </a:p>
        </p:txBody>
      </p:sp>
      <p:sp>
        <p:nvSpPr>
          <p:cNvPr id="22" name="矩形 21"/>
          <p:cNvSpPr/>
          <p:nvPr/>
        </p:nvSpPr>
        <p:spPr>
          <a:xfrm>
            <a:off x="2033518" y="4550740"/>
            <a:ext cx="85725" cy="1142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Microsoft YaHei" charset="0"/>
              <a:ea typeface="Microsoft YaHei" charset="0"/>
              <a:cs typeface="Microsoft YaHei" charset="0"/>
            </a:endParaRPr>
          </a:p>
        </p:txBody>
      </p:sp>
      <p:sp>
        <p:nvSpPr>
          <p:cNvPr id="23" name="矩形 22"/>
          <p:cNvSpPr/>
          <p:nvPr/>
        </p:nvSpPr>
        <p:spPr>
          <a:xfrm>
            <a:off x="2101569" y="4423223"/>
            <a:ext cx="1011815" cy="369332"/>
          </a:xfrm>
          <a:prstGeom prst="rect">
            <a:avLst/>
          </a:prstGeom>
        </p:spPr>
        <p:txBody>
          <a:bodyPr wrap="none">
            <a:spAutoFit/>
          </a:bodyPr>
          <a:lstStyle/>
          <a:p>
            <a:r>
              <a:rPr lang="en-US" altLang="zh-CN" dirty="0">
                <a:latin typeface="Microsoft YaHei" charset="0"/>
                <a:ea typeface="Microsoft YaHei" charset="0"/>
                <a:cs typeface="Microsoft YaHei" charset="0"/>
              </a:rPr>
              <a:t>title, alt</a:t>
            </a:r>
            <a:endParaRPr lang="zh-CN" altLang="en-US" dirty="0">
              <a:latin typeface="Microsoft YaHei" charset="0"/>
              <a:ea typeface="Microsoft YaHei" charset="0"/>
              <a:cs typeface="Microsoft YaHei" charset="0"/>
            </a:endParaRPr>
          </a:p>
        </p:txBody>
      </p:sp>
      <p:sp>
        <p:nvSpPr>
          <p:cNvPr id="14" name="矩形 13"/>
          <p:cNvSpPr/>
          <p:nvPr/>
        </p:nvSpPr>
        <p:spPr>
          <a:xfrm>
            <a:off x="2037589" y="5064775"/>
            <a:ext cx="85725" cy="1142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Microsoft YaHei" charset="0"/>
              <a:ea typeface="Microsoft YaHei" charset="0"/>
              <a:cs typeface="Microsoft YaHei" charset="0"/>
            </a:endParaRPr>
          </a:p>
        </p:txBody>
      </p:sp>
      <p:sp>
        <p:nvSpPr>
          <p:cNvPr id="24" name="矩形 23"/>
          <p:cNvSpPr/>
          <p:nvPr/>
        </p:nvSpPr>
        <p:spPr>
          <a:xfrm>
            <a:off x="2105640" y="4937258"/>
            <a:ext cx="1345240" cy="369332"/>
          </a:xfrm>
          <a:prstGeom prst="rect">
            <a:avLst/>
          </a:prstGeom>
        </p:spPr>
        <p:txBody>
          <a:bodyPr wrap="none">
            <a:spAutoFit/>
          </a:bodyPr>
          <a:lstStyle/>
          <a:p>
            <a:r>
              <a:rPr lang="en-US" altLang="zh-CN" dirty="0">
                <a:latin typeface="Microsoft YaHei" charset="0"/>
                <a:ea typeface="Microsoft YaHei" charset="0"/>
                <a:cs typeface="Microsoft YaHei" charset="0"/>
              </a:rPr>
              <a:t>role, aria-*</a:t>
            </a:r>
            <a:endParaRPr lang="zh-CN" altLang="en-US" dirty="0">
              <a:latin typeface="Microsoft YaHei" charset="0"/>
              <a:ea typeface="Microsoft YaHei" charset="0"/>
              <a:cs typeface="Microsoft YaHei" charset="0"/>
            </a:endParaRPr>
          </a:p>
        </p:txBody>
      </p:sp>
      <p:sp>
        <p:nvSpPr>
          <p:cNvPr id="2" name="文本框 1"/>
          <p:cNvSpPr txBox="1"/>
          <p:nvPr/>
        </p:nvSpPr>
        <p:spPr>
          <a:xfrm>
            <a:off x="762576" y="1629360"/>
            <a:ext cx="7141699" cy="369332"/>
          </a:xfrm>
          <a:prstGeom prst="rect">
            <a:avLst/>
          </a:prstGeom>
          <a:noFill/>
        </p:spPr>
        <p:txBody>
          <a:bodyPr wrap="none" rtlCol="0">
            <a:spAutoFit/>
          </a:bodyPr>
          <a:lstStyle/>
          <a:p>
            <a:r>
              <a:rPr lang="en-US" altLang="zh-CN" dirty="0">
                <a:latin typeface="Microsoft YaHei" charset="0"/>
                <a:ea typeface="Microsoft YaHei" charset="0"/>
                <a:cs typeface="Microsoft YaHei" charset="0"/>
              </a:rPr>
              <a:t>HTML </a:t>
            </a:r>
            <a:r>
              <a:rPr lang="zh-CN" altLang="en-US" dirty="0">
                <a:latin typeface="Microsoft YaHei" charset="0"/>
                <a:ea typeface="Microsoft YaHei" charset="0"/>
                <a:cs typeface="Microsoft YaHei" charset="0"/>
              </a:rPr>
              <a:t>属性应当按照以下给出的顺序依次排列，确保代码的易读性。</a:t>
            </a:r>
            <a:endParaRPr kumimoji="1" lang="zh-CN" altLang="en-US" dirty="0">
              <a:latin typeface="Microsoft YaHei" charset="0"/>
              <a:ea typeface="Microsoft YaHei" charset="0"/>
              <a:cs typeface="Microsoft YaHei" charset="0"/>
            </a:endParaRPr>
          </a:p>
        </p:txBody>
      </p:sp>
    </p:spTree>
    <p:extLst>
      <p:ext uri="{BB962C8B-B14F-4D97-AF65-F5344CB8AC3E}">
        <p14:creationId xmlns:p14="http://schemas.microsoft.com/office/powerpoint/2010/main" val="1308498188"/>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8" name="文本框 7"/>
          <p:cNvSpPr txBox="1"/>
          <p:nvPr/>
        </p:nvSpPr>
        <p:spPr>
          <a:xfrm>
            <a:off x="720000" y="36000"/>
            <a:ext cx="3230372" cy="584775"/>
          </a:xfrm>
          <a:prstGeom prst="rect">
            <a:avLst/>
          </a:prstGeom>
          <a:noFill/>
        </p:spPr>
        <p:txBody>
          <a:bodyPr wrap="none" rtlCol="0">
            <a:spAutoFit/>
          </a:bodyPr>
          <a:lstStyle/>
          <a:p>
            <a:r>
              <a:rPr lang="en-US" altLang="zh-CN" sz="3200" dirty="0" smtClean="0">
                <a:solidFill>
                  <a:prstClr val="white"/>
                </a:solidFill>
                <a:latin typeface="Microsoft YaHei" charset="0"/>
                <a:ea typeface="Microsoft YaHei" charset="0"/>
                <a:cs typeface="Microsoft YaHei" charset="0"/>
              </a:rPr>
              <a:t>HTML5</a:t>
            </a:r>
            <a:r>
              <a:rPr lang="zh-CN" altLang="en-US" sz="3200" dirty="0" smtClean="0">
                <a:solidFill>
                  <a:prstClr val="white"/>
                </a:solidFill>
                <a:latin typeface="Microsoft YaHei" charset="0"/>
                <a:ea typeface="Microsoft YaHei" charset="0"/>
                <a:cs typeface="Microsoft YaHei" charset="0"/>
              </a:rPr>
              <a:t>新增规范</a:t>
            </a:r>
            <a:endParaRPr lang="zh-CN" altLang="en-US" sz="3200" dirty="0">
              <a:solidFill>
                <a:prstClr val="white"/>
              </a:solidFill>
              <a:latin typeface="Microsoft YaHei" charset="0"/>
              <a:ea typeface="Microsoft YaHei" charset="0"/>
              <a:cs typeface="Microsoft YaHei" charset="0"/>
            </a:endParaRPr>
          </a:p>
        </p:txBody>
      </p:sp>
      <p:sp>
        <p:nvSpPr>
          <p:cNvPr id="23" name="矩形 22"/>
          <p:cNvSpPr/>
          <p:nvPr/>
        </p:nvSpPr>
        <p:spPr>
          <a:xfrm>
            <a:off x="1521890" y="2006504"/>
            <a:ext cx="7050328" cy="923330"/>
          </a:xfrm>
          <a:prstGeom prst="rect">
            <a:avLst/>
          </a:prstGeom>
        </p:spPr>
        <p:txBody>
          <a:bodyPr wrap="none">
            <a:spAutoFit/>
          </a:bodyPr>
          <a:lstStyle/>
          <a:p>
            <a:r>
              <a:rPr lang="zh-CN" altLang="en-US" dirty="0">
                <a:latin typeface="Microsoft YaHei" charset="0"/>
                <a:ea typeface="Microsoft YaHei" charset="0"/>
                <a:cs typeface="Microsoft YaHei" charset="0"/>
              </a:rPr>
              <a:t>布尔型属性可以在声明时不赋值。</a:t>
            </a:r>
          </a:p>
          <a:p>
            <a:endParaRPr lang="zh-CN" altLang="en-US" dirty="0">
              <a:latin typeface="Microsoft YaHei" charset="0"/>
              <a:ea typeface="Microsoft YaHei" charset="0"/>
              <a:cs typeface="Microsoft YaHei" charset="0"/>
            </a:endParaRPr>
          </a:p>
          <a:p>
            <a:r>
              <a:rPr lang="zh-CN" altLang="en-US" dirty="0">
                <a:latin typeface="Microsoft YaHei" charset="0"/>
                <a:ea typeface="Microsoft YaHei" charset="0"/>
                <a:cs typeface="Microsoft YaHei" charset="0"/>
              </a:rPr>
              <a:t>元素的布尔型属性如果有值，就是 </a:t>
            </a:r>
            <a:r>
              <a:rPr lang="en-US" altLang="zh-CN" dirty="0">
                <a:latin typeface="Microsoft YaHei" charset="0"/>
                <a:ea typeface="Microsoft YaHei" charset="0"/>
                <a:cs typeface="Microsoft YaHei" charset="0"/>
              </a:rPr>
              <a:t>true</a:t>
            </a:r>
            <a:r>
              <a:rPr lang="zh-CN" altLang="en-US" dirty="0">
                <a:latin typeface="Microsoft YaHei" charset="0"/>
                <a:ea typeface="Microsoft YaHei" charset="0"/>
                <a:cs typeface="Microsoft YaHei" charset="0"/>
              </a:rPr>
              <a:t>，如果没有值，就是 </a:t>
            </a:r>
            <a:r>
              <a:rPr lang="en-US" altLang="zh-CN" dirty="0">
                <a:latin typeface="Microsoft YaHei" charset="0"/>
                <a:ea typeface="Microsoft YaHei" charset="0"/>
                <a:cs typeface="Microsoft YaHei" charset="0"/>
              </a:rPr>
              <a:t>false</a:t>
            </a:r>
            <a:r>
              <a:rPr lang="zh-CN" altLang="en-US" dirty="0">
                <a:latin typeface="Microsoft YaHei" charset="0"/>
                <a:ea typeface="Microsoft YaHei" charset="0"/>
                <a:cs typeface="Microsoft YaHei" charset="0"/>
              </a:rPr>
              <a:t>。</a:t>
            </a:r>
          </a:p>
        </p:txBody>
      </p:sp>
      <p:sp>
        <p:nvSpPr>
          <p:cNvPr id="2" name="矩形 1"/>
          <p:cNvSpPr/>
          <p:nvPr/>
        </p:nvSpPr>
        <p:spPr>
          <a:xfrm>
            <a:off x="1521890" y="3459947"/>
            <a:ext cx="4803775" cy="2308324"/>
          </a:xfrm>
          <a:prstGeom prst="rect">
            <a:avLst/>
          </a:prstGeom>
        </p:spPr>
        <p:txBody>
          <a:bodyPr>
            <a:spAutoFit/>
          </a:bodyPr>
          <a:lstStyle/>
          <a:p>
            <a:r>
              <a:rPr lang="en-US" altLang="zh-CN" dirty="0">
                <a:solidFill>
                  <a:srgbClr val="C00000"/>
                </a:solidFill>
                <a:latin typeface="Microsoft YaHei" charset="0"/>
                <a:ea typeface="Microsoft YaHei" charset="0"/>
                <a:cs typeface="Microsoft YaHei" charset="0"/>
              </a:rPr>
              <a:t>&lt;input type="text" disabled&gt;</a:t>
            </a:r>
          </a:p>
          <a:p>
            <a:endParaRPr lang="en-US" altLang="zh-CN" dirty="0">
              <a:solidFill>
                <a:srgbClr val="C00000"/>
              </a:solidFill>
              <a:latin typeface="Microsoft YaHei" charset="0"/>
              <a:ea typeface="Microsoft YaHei" charset="0"/>
              <a:cs typeface="Microsoft YaHei" charset="0"/>
            </a:endParaRPr>
          </a:p>
          <a:p>
            <a:r>
              <a:rPr lang="en-US" altLang="zh-CN" dirty="0">
                <a:solidFill>
                  <a:srgbClr val="C00000"/>
                </a:solidFill>
                <a:latin typeface="Microsoft YaHei" charset="0"/>
                <a:ea typeface="Microsoft YaHei" charset="0"/>
                <a:cs typeface="Microsoft YaHei" charset="0"/>
              </a:rPr>
              <a:t>&lt;input type="checkbox" value="1" checked&gt;</a:t>
            </a:r>
          </a:p>
          <a:p>
            <a:endParaRPr lang="en-US" altLang="zh-CN" dirty="0">
              <a:solidFill>
                <a:srgbClr val="C00000"/>
              </a:solidFill>
              <a:latin typeface="Microsoft YaHei" charset="0"/>
              <a:ea typeface="Microsoft YaHei" charset="0"/>
              <a:cs typeface="Microsoft YaHei" charset="0"/>
            </a:endParaRPr>
          </a:p>
          <a:p>
            <a:r>
              <a:rPr lang="en-US" altLang="zh-CN" dirty="0">
                <a:solidFill>
                  <a:srgbClr val="C00000"/>
                </a:solidFill>
                <a:latin typeface="Microsoft YaHei" charset="0"/>
                <a:ea typeface="Microsoft YaHei" charset="0"/>
                <a:cs typeface="Microsoft YaHei" charset="0"/>
              </a:rPr>
              <a:t>&lt;select&gt;</a:t>
            </a:r>
          </a:p>
          <a:p>
            <a:r>
              <a:rPr lang="en-US" altLang="zh-CN" dirty="0">
                <a:solidFill>
                  <a:srgbClr val="C00000"/>
                </a:solidFill>
                <a:latin typeface="Microsoft YaHei" charset="0"/>
                <a:ea typeface="Microsoft YaHei" charset="0"/>
                <a:cs typeface="Microsoft YaHei" charset="0"/>
              </a:rPr>
              <a:t>  &lt;option value="1" selected&gt;1&lt;/option&gt;</a:t>
            </a:r>
          </a:p>
          <a:p>
            <a:r>
              <a:rPr lang="en-US" altLang="zh-CN" dirty="0">
                <a:solidFill>
                  <a:srgbClr val="C00000"/>
                </a:solidFill>
                <a:latin typeface="Microsoft YaHei" charset="0"/>
                <a:ea typeface="Microsoft YaHei" charset="0"/>
                <a:cs typeface="Microsoft YaHei" charset="0"/>
              </a:rPr>
              <a:t>&lt;/select&gt;</a:t>
            </a:r>
            <a:endParaRPr lang="zh-CN" altLang="en-US" dirty="0">
              <a:solidFill>
                <a:srgbClr val="C00000"/>
              </a:solidFill>
              <a:latin typeface="Microsoft YaHei" charset="0"/>
              <a:ea typeface="Microsoft YaHei" charset="0"/>
              <a:cs typeface="Microsoft YaHei" charset="0"/>
            </a:endParaRPr>
          </a:p>
        </p:txBody>
      </p:sp>
      <p:sp>
        <p:nvSpPr>
          <p:cNvPr id="6" name="矩形 5"/>
          <p:cNvSpPr/>
          <p:nvPr/>
        </p:nvSpPr>
        <p:spPr>
          <a:xfrm>
            <a:off x="1597417" y="3459947"/>
            <a:ext cx="4728247" cy="2308324"/>
          </a:xfrm>
          <a:prstGeom prst="rect">
            <a:avLst/>
          </a:prstGeom>
          <a:noFill/>
          <a:ln w="254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为什么要使用盒模型："/>
          <p:cNvSpPr/>
          <p:nvPr/>
        </p:nvSpPr>
        <p:spPr>
          <a:xfrm>
            <a:off x="762576" y="1014730"/>
            <a:ext cx="3796869" cy="46166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342900" lvl="0" indent="-342900" hangingPunct="0">
              <a:buFont typeface="Wingdings" charset="2"/>
              <a:buChar char="l"/>
            </a:pPr>
            <a:r>
              <a:rPr lang="zh-CN" altLang="en-US" sz="2400" b="0" kern="0" dirty="0">
                <a:solidFill>
                  <a:srgbClr val="3A68A3"/>
                </a:solidFill>
                <a:latin typeface="Microsoft YaHei" charset="0"/>
                <a:ea typeface="Microsoft YaHei" charset="0"/>
                <a:cs typeface="Microsoft YaHei" charset="0"/>
              </a:rPr>
              <a:t>布尔（</a:t>
            </a:r>
            <a:r>
              <a:rPr lang="en-US" altLang="zh-CN" sz="2400" b="0" kern="0" dirty="0" err="1">
                <a:solidFill>
                  <a:srgbClr val="3A68A3"/>
                </a:solidFill>
                <a:latin typeface="Microsoft YaHei" charset="0"/>
                <a:ea typeface="Microsoft YaHei" charset="0"/>
                <a:cs typeface="Microsoft YaHei" charset="0"/>
              </a:rPr>
              <a:t>boolean</a:t>
            </a:r>
            <a:r>
              <a:rPr lang="zh-CN" altLang="en-US" sz="2400" b="0" kern="0" dirty="0">
                <a:solidFill>
                  <a:srgbClr val="3A68A3"/>
                </a:solidFill>
                <a:latin typeface="Microsoft YaHei" charset="0"/>
                <a:ea typeface="Microsoft YaHei" charset="0"/>
                <a:cs typeface="Microsoft YaHei" charset="0"/>
              </a:rPr>
              <a:t>）型属性</a:t>
            </a:r>
            <a:endParaRPr kumimoji="0" sz="2400" b="0" i="0" u="none" strike="noStrike" kern="0" cap="none" spc="0" normalizeH="0" baseline="0" noProof="0" dirty="0">
              <a:ln>
                <a:noFill/>
              </a:ln>
              <a:solidFill>
                <a:srgbClr val="3A68A3"/>
              </a:solidFill>
              <a:effectLst/>
              <a:uLnTx/>
              <a:uFillTx/>
              <a:latin typeface="Microsoft YaHei" charset="0"/>
              <a:ea typeface="Microsoft YaHei" charset="0"/>
              <a:cs typeface="Microsoft YaHei" charset="0"/>
              <a:sym typeface="Calibri"/>
            </a:endParaRPr>
          </a:p>
        </p:txBody>
      </p:sp>
    </p:spTree>
    <p:extLst>
      <p:ext uri="{BB962C8B-B14F-4D97-AF65-F5344CB8AC3E}">
        <p14:creationId xmlns:p14="http://schemas.microsoft.com/office/powerpoint/2010/main" val="1298177043"/>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8" name="文本框 7"/>
          <p:cNvSpPr txBox="1"/>
          <p:nvPr/>
        </p:nvSpPr>
        <p:spPr>
          <a:xfrm>
            <a:off x="720000" y="36000"/>
            <a:ext cx="1005403" cy="584775"/>
          </a:xfrm>
          <a:prstGeom prst="rect">
            <a:avLst/>
          </a:prstGeom>
          <a:noFill/>
        </p:spPr>
        <p:txBody>
          <a:bodyPr wrap="none" rtlCol="0">
            <a:spAutoFit/>
          </a:bodyPr>
          <a:lstStyle/>
          <a:p>
            <a:r>
              <a:rPr lang="zh-CN" altLang="en-US" sz="3200" dirty="0" smtClean="0">
                <a:solidFill>
                  <a:prstClr val="white"/>
                </a:solidFill>
                <a:latin typeface="Microsoft YaHei" charset="0"/>
                <a:ea typeface="Microsoft YaHei" charset="0"/>
                <a:cs typeface="Microsoft YaHei" charset="0"/>
              </a:rPr>
              <a:t>总结</a:t>
            </a:r>
            <a:endParaRPr lang="zh-CN" altLang="en-US" sz="3200" dirty="0">
              <a:solidFill>
                <a:prstClr val="white"/>
              </a:solidFill>
              <a:latin typeface="Microsoft YaHei" charset="0"/>
              <a:ea typeface="Microsoft YaHei" charset="0"/>
              <a:cs typeface="Microsoft YaHei" charset="0"/>
            </a:endParaRPr>
          </a:p>
        </p:txBody>
      </p:sp>
      <p:sp>
        <p:nvSpPr>
          <p:cNvPr id="23" name="矩形 22"/>
          <p:cNvSpPr/>
          <p:nvPr/>
        </p:nvSpPr>
        <p:spPr>
          <a:xfrm>
            <a:off x="1521890" y="2006504"/>
            <a:ext cx="7935955" cy="3139321"/>
          </a:xfrm>
          <a:prstGeom prst="rect">
            <a:avLst/>
          </a:prstGeom>
        </p:spPr>
        <p:txBody>
          <a:bodyPr wrap="none">
            <a:spAutoFit/>
          </a:bodyPr>
          <a:lstStyle/>
          <a:p>
            <a:pPr marL="285750" indent="-285750">
              <a:buClr>
                <a:schemeClr val="accent1">
                  <a:lumMod val="75000"/>
                </a:schemeClr>
              </a:buClr>
              <a:buFont typeface="Wingdings" charset="2"/>
              <a:buChar char="n"/>
            </a:pPr>
            <a:r>
              <a:rPr lang="en-US" altLang="zh-CN" dirty="0" smtClean="0">
                <a:latin typeface="Microsoft YaHei" charset="0"/>
                <a:ea typeface="Microsoft YaHei" charset="0"/>
                <a:cs typeface="Microsoft YaHei" charset="0"/>
              </a:rPr>
              <a:t>H5</a:t>
            </a:r>
            <a:r>
              <a:rPr lang="zh-CN" altLang="en-US" dirty="0" smtClean="0">
                <a:latin typeface="Microsoft YaHei" charset="0"/>
                <a:ea typeface="Microsoft YaHei" charset="0"/>
                <a:cs typeface="Microsoft YaHei" charset="0"/>
              </a:rPr>
              <a:t>新增标签</a:t>
            </a:r>
          </a:p>
          <a:p>
            <a:pPr>
              <a:buClr>
                <a:schemeClr val="accent1">
                  <a:lumMod val="75000"/>
                </a:schemeClr>
              </a:buClr>
            </a:pPr>
            <a:r>
              <a:rPr lang="en-US" altLang="zh-CN" dirty="0" smtClean="0">
                <a:latin typeface="Microsoft YaHei" charset="0"/>
                <a:ea typeface="Microsoft YaHei" charset="0"/>
                <a:cs typeface="Microsoft YaHei" charset="0"/>
              </a:rPr>
              <a:t>audio</a:t>
            </a:r>
            <a:r>
              <a:rPr lang="zh-CN" altLang="en-US" dirty="0" smtClean="0">
                <a:latin typeface="Microsoft YaHei" charset="0"/>
                <a:ea typeface="Microsoft YaHei" charset="0"/>
                <a:cs typeface="Microsoft YaHei" charset="0"/>
              </a:rPr>
              <a:t>、</a:t>
            </a:r>
            <a:r>
              <a:rPr lang="en-US" altLang="zh-CN" dirty="0" smtClean="0">
                <a:latin typeface="Microsoft YaHei" charset="0"/>
                <a:ea typeface="Microsoft YaHei" charset="0"/>
                <a:cs typeface="Microsoft YaHei" charset="0"/>
              </a:rPr>
              <a:t>video</a:t>
            </a:r>
            <a:r>
              <a:rPr lang="zh-CN" altLang="en-US" dirty="0" smtClean="0">
                <a:latin typeface="Microsoft YaHei" charset="0"/>
                <a:ea typeface="Microsoft YaHei" charset="0"/>
                <a:cs typeface="Microsoft YaHei" charset="0"/>
              </a:rPr>
              <a:t>、</a:t>
            </a:r>
            <a:r>
              <a:rPr lang="en-US" altLang="zh-CN" dirty="0" smtClean="0">
                <a:latin typeface="Microsoft YaHei" charset="0"/>
                <a:ea typeface="Microsoft YaHei" charset="0"/>
                <a:cs typeface="Microsoft YaHei" charset="0"/>
              </a:rPr>
              <a:t>source</a:t>
            </a:r>
            <a:r>
              <a:rPr lang="zh-CN" altLang="en-US" dirty="0" smtClean="0">
                <a:latin typeface="Microsoft YaHei" charset="0"/>
                <a:ea typeface="Microsoft YaHei" charset="0"/>
                <a:cs typeface="Microsoft YaHei" charset="0"/>
              </a:rPr>
              <a:t>、</a:t>
            </a:r>
            <a:r>
              <a:rPr lang="en-US" altLang="zh-CN" dirty="0" smtClean="0">
                <a:latin typeface="Microsoft YaHei" charset="0"/>
                <a:ea typeface="Microsoft YaHei" charset="0"/>
                <a:cs typeface="Microsoft YaHei" charset="0"/>
              </a:rPr>
              <a:t>embed</a:t>
            </a:r>
            <a:r>
              <a:rPr lang="zh-CN" altLang="en-US" dirty="0" smtClean="0">
                <a:latin typeface="Microsoft YaHei" charset="0"/>
                <a:ea typeface="Microsoft YaHei" charset="0"/>
                <a:cs typeface="Microsoft YaHei" charset="0"/>
              </a:rPr>
              <a:t>、</a:t>
            </a:r>
            <a:r>
              <a:rPr lang="en-US" altLang="zh-CN" dirty="0" smtClean="0">
                <a:latin typeface="Microsoft YaHei" charset="0"/>
                <a:ea typeface="Microsoft YaHei" charset="0"/>
                <a:cs typeface="Microsoft YaHei" charset="0"/>
              </a:rPr>
              <a:t>track</a:t>
            </a:r>
            <a:r>
              <a:rPr lang="zh-CN" altLang="en-US" dirty="0" smtClean="0">
                <a:latin typeface="Microsoft YaHei" charset="0"/>
                <a:ea typeface="Microsoft YaHei" charset="0"/>
                <a:cs typeface="Microsoft YaHei" charset="0"/>
              </a:rPr>
              <a:t>、</a:t>
            </a:r>
            <a:r>
              <a:rPr lang="en-US" altLang="zh-CN" dirty="0" err="1" smtClean="0">
                <a:latin typeface="Microsoft YaHei" charset="0"/>
                <a:ea typeface="Microsoft YaHei" charset="0"/>
                <a:cs typeface="Microsoft YaHei" charset="0"/>
              </a:rPr>
              <a:t>datalist</a:t>
            </a:r>
            <a:r>
              <a:rPr lang="zh-CN" altLang="en-US" dirty="0" smtClean="0">
                <a:latin typeface="Microsoft YaHei" charset="0"/>
                <a:ea typeface="Microsoft YaHei" charset="0"/>
                <a:cs typeface="Microsoft YaHei" charset="0"/>
              </a:rPr>
              <a:t>、</a:t>
            </a:r>
            <a:r>
              <a:rPr lang="en-US" altLang="zh-CN" dirty="0" smtClean="0">
                <a:latin typeface="Microsoft YaHei" charset="0"/>
                <a:ea typeface="Microsoft YaHei" charset="0"/>
                <a:cs typeface="Microsoft YaHei" charset="0"/>
              </a:rPr>
              <a:t>output</a:t>
            </a:r>
            <a:r>
              <a:rPr lang="zh-CN" altLang="en-US" dirty="0" smtClean="0">
                <a:latin typeface="Microsoft YaHei" charset="0"/>
                <a:ea typeface="Microsoft YaHei" charset="0"/>
                <a:cs typeface="Microsoft YaHei" charset="0"/>
              </a:rPr>
              <a:t>、</a:t>
            </a:r>
            <a:r>
              <a:rPr lang="en-US" altLang="zh-CN" dirty="0" smtClean="0">
                <a:latin typeface="Microsoft YaHei" charset="0"/>
                <a:ea typeface="Microsoft YaHei" charset="0"/>
                <a:cs typeface="Microsoft YaHei" charset="0"/>
              </a:rPr>
              <a:t>canvas</a:t>
            </a:r>
            <a:r>
              <a:rPr lang="zh-CN" altLang="en-US" dirty="0" smtClean="0">
                <a:latin typeface="Microsoft YaHei" charset="0"/>
                <a:ea typeface="Microsoft YaHei" charset="0"/>
                <a:cs typeface="Microsoft YaHei" charset="0"/>
              </a:rPr>
              <a:t>、</a:t>
            </a:r>
          </a:p>
          <a:p>
            <a:pPr>
              <a:buClr>
                <a:schemeClr val="accent1">
                  <a:lumMod val="75000"/>
                </a:schemeClr>
              </a:buClr>
            </a:pPr>
            <a:r>
              <a:rPr lang="en-US" altLang="zh-CN" dirty="0" smtClean="0">
                <a:latin typeface="Microsoft YaHei" charset="0"/>
                <a:ea typeface="Microsoft YaHei" charset="0"/>
                <a:cs typeface="Microsoft YaHei" charset="0"/>
              </a:rPr>
              <a:t>article</a:t>
            </a:r>
            <a:r>
              <a:rPr lang="zh-CN" altLang="en-US" dirty="0" smtClean="0">
                <a:latin typeface="Microsoft YaHei" charset="0"/>
                <a:ea typeface="Microsoft YaHei" charset="0"/>
                <a:cs typeface="Microsoft YaHei" charset="0"/>
              </a:rPr>
              <a:t>、</a:t>
            </a:r>
            <a:r>
              <a:rPr lang="en-US" altLang="zh-CN" dirty="0" smtClean="0">
                <a:latin typeface="Microsoft YaHei" charset="0"/>
                <a:ea typeface="Microsoft YaHei" charset="0"/>
                <a:cs typeface="Microsoft YaHei" charset="0"/>
              </a:rPr>
              <a:t>aside</a:t>
            </a:r>
            <a:r>
              <a:rPr lang="zh-CN" altLang="en-US" dirty="0" smtClean="0">
                <a:latin typeface="Microsoft YaHei" charset="0"/>
                <a:ea typeface="Microsoft YaHei" charset="0"/>
                <a:cs typeface="Microsoft YaHei" charset="0"/>
              </a:rPr>
              <a:t>、</a:t>
            </a:r>
            <a:r>
              <a:rPr lang="en-US" altLang="zh-CN" dirty="0" err="1" smtClean="0">
                <a:latin typeface="Microsoft YaHei" charset="0"/>
                <a:ea typeface="Microsoft YaHei" charset="0"/>
                <a:cs typeface="Microsoft YaHei" charset="0"/>
              </a:rPr>
              <a:t>bdi</a:t>
            </a:r>
            <a:r>
              <a:rPr lang="zh-CN" altLang="en-US" dirty="0" smtClean="0">
                <a:latin typeface="Microsoft YaHei" charset="0"/>
                <a:ea typeface="Microsoft YaHei" charset="0"/>
                <a:cs typeface="Microsoft YaHei" charset="0"/>
              </a:rPr>
              <a:t>、</a:t>
            </a:r>
            <a:r>
              <a:rPr lang="en-US" altLang="zh-CN" dirty="0" smtClean="0">
                <a:latin typeface="Microsoft YaHei" charset="0"/>
                <a:ea typeface="Microsoft YaHei" charset="0"/>
                <a:cs typeface="Microsoft YaHei" charset="0"/>
              </a:rPr>
              <a:t>command</a:t>
            </a:r>
            <a:r>
              <a:rPr lang="zh-CN" altLang="en-US" dirty="0" smtClean="0">
                <a:latin typeface="Microsoft YaHei" charset="0"/>
                <a:ea typeface="Microsoft YaHei" charset="0"/>
                <a:cs typeface="Microsoft YaHei" charset="0"/>
              </a:rPr>
              <a:t>、</a:t>
            </a:r>
            <a:r>
              <a:rPr lang="en-US" altLang="zh-CN" dirty="0" smtClean="0">
                <a:latin typeface="Microsoft YaHei" charset="0"/>
                <a:ea typeface="Microsoft YaHei" charset="0"/>
                <a:cs typeface="Microsoft YaHei" charset="0"/>
              </a:rPr>
              <a:t>details</a:t>
            </a:r>
            <a:r>
              <a:rPr lang="zh-CN" altLang="en-US" dirty="0" smtClean="0">
                <a:latin typeface="Microsoft YaHei" charset="0"/>
                <a:ea typeface="Microsoft YaHei" charset="0"/>
                <a:cs typeface="Microsoft YaHei" charset="0"/>
              </a:rPr>
              <a:t>、</a:t>
            </a:r>
            <a:r>
              <a:rPr lang="en-US" altLang="zh-CN" dirty="0" smtClean="0">
                <a:latin typeface="Microsoft YaHei" charset="0"/>
                <a:ea typeface="Microsoft YaHei" charset="0"/>
                <a:cs typeface="Microsoft YaHei" charset="0"/>
              </a:rPr>
              <a:t>dialog</a:t>
            </a:r>
            <a:r>
              <a:rPr lang="zh-CN" altLang="en-US" dirty="0" smtClean="0">
                <a:latin typeface="Microsoft YaHei" charset="0"/>
                <a:ea typeface="Microsoft YaHei" charset="0"/>
                <a:cs typeface="Microsoft YaHei" charset="0"/>
              </a:rPr>
              <a:t>、</a:t>
            </a:r>
            <a:r>
              <a:rPr lang="en-US" altLang="zh-CN" dirty="0" smtClean="0">
                <a:latin typeface="Microsoft YaHei" charset="0"/>
                <a:ea typeface="Microsoft YaHei" charset="0"/>
                <a:cs typeface="Microsoft YaHei" charset="0"/>
              </a:rPr>
              <a:t>figure</a:t>
            </a:r>
            <a:r>
              <a:rPr lang="zh-CN" altLang="en-US" dirty="0" smtClean="0">
                <a:latin typeface="Microsoft YaHei" charset="0"/>
                <a:ea typeface="Microsoft YaHei" charset="0"/>
                <a:cs typeface="Microsoft YaHei" charset="0"/>
              </a:rPr>
              <a:t>、</a:t>
            </a:r>
            <a:r>
              <a:rPr lang="en-US" altLang="zh-CN" dirty="0" err="1" smtClean="0">
                <a:latin typeface="Microsoft YaHei" charset="0"/>
                <a:ea typeface="Microsoft YaHei" charset="0"/>
                <a:cs typeface="Microsoft YaHei" charset="0"/>
              </a:rPr>
              <a:t>figcaption</a:t>
            </a:r>
            <a:r>
              <a:rPr lang="zh-CN" altLang="en-US" dirty="0" smtClean="0">
                <a:latin typeface="Microsoft YaHei" charset="0"/>
                <a:ea typeface="Microsoft YaHei" charset="0"/>
                <a:cs typeface="Microsoft YaHei" charset="0"/>
              </a:rPr>
              <a:t>、</a:t>
            </a:r>
          </a:p>
          <a:p>
            <a:pPr>
              <a:buClr>
                <a:schemeClr val="accent1">
                  <a:lumMod val="75000"/>
                </a:schemeClr>
              </a:buClr>
            </a:pPr>
            <a:r>
              <a:rPr lang="en-US" altLang="zh-CN" dirty="0" smtClean="0">
                <a:latin typeface="Microsoft YaHei" charset="0"/>
                <a:ea typeface="Microsoft YaHei" charset="0"/>
                <a:cs typeface="Microsoft YaHei" charset="0"/>
              </a:rPr>
              <a:t>footer</a:t>
            </a:r>
            <a:r>
              <a:rPr lang="zh-CN" altLang="en-US" dirty="0" smtClean="0">
                <a:latin typeface="Microsoft YaHei" charset="0"/>
                <a:ea typeface="Microsoft YaHei" charset="0"/>
                <a:cs typeface="Microsoft YaHei" charset="0"/>
              </a:rPr>
              <a:t>、</a:t>
            </a:r>
            <a:r>
              <a:rPr lang="en-US" altLang="zh-CN" dirty="0" smtClean="0">
                <a:latin typeface="Microsoft YaHei" charset="0"/>
                <a:ea typeface="Microsoft YaHei" charset="0"/>
                <a:cs typeface="Microsoft YaHei" charset="0"/>
              </a:rPr>
              <a:t>header</a:t>
            </a:r>
            <a:r>
              <a:rPr lang="zh-CN" altLang="en-US" dirty="0" smtClean="0">
                <a:latin typeface="Microsoft YaHei" charset="0"/>
                <a:ea typeface="Microsoft YaHei" charset="0"/>
                <a:cs typeface="Microsoft YaHei" charset="0"/>
              </a:rPr>
              <a:t>、</a:t>
            </a:r>
            <a:r>
              <a:rPr lang="en-US" altLang="zh-CN" dirty="0" err="1" smtClean="0">
                <a:latin typeface="Microsoft YaHei" charset="0"/>
                <a:ea typeface="Microsoft YaHei" charset="0"/>
                <a:cs typeface="Microsoft YaHei" charset="0"/>
              </a:rPr>
              <a:t>nav</a:t>
            </a:r>
            <a:r>
              <a:rPr lang="zh-CN" altLang="en-US" dirty="0" smtClean="0">
                <a:latin typeface="Microsoft YaHei" charset="0"/>
                <a:ea typeface="Microsoft YaHei" charset="0"/>
                <a:cs typeface="Microsoft YaHei" charset="0"/>
              </a:rPr>
              <a:t>、</a:t>
            </a:r>
            <a:r>
              <a:rPr lang="en-US" altLang="zh-CN" dirty="0" smtClean="0">
                <a:latin typeface="Microsoft YaHei" charset="0"/>
                <a:ea typeface="Microsoft YaHei" charset="0"/>
                <a:cs typeface="Microsoft YaHei" charset="0"/>
              </a:rPr>
              <a:t>section</a:t>
            </a:r>
            <a:r>
              <a:rPr lang="zh-CN" altLang="en-US" dirty="0" smtClean="0">
                <a:latin typeface="Microsoft YaHei" charset="0"/>
                <a:ea typeface="Microsoft YaHei" charset="0"/>
                <a:cs typeface="Microsoft YaHei" charset="0"/>
              </a:rPr>
              <a:t>、</a:t>
            </a:r>
            <a:r>
              <a:rPr lang="en-US" altLang="zh-CN" dirty="0" smtClean="0">
                <a:latin typeface="Microsoft YaHei" charset="0"/>
                <a:ea typeface="Microsoft YaHei" charset="0"/>
                <a:cs typeface="Microsoft YaHei" charset="0"/>
              </a:rPr>
              <a:t>progress</a:t>
            </a:r>
            <a:r>
              <a:rPr lang="zh-CN" altLang="en-US" dirty="0" smtClean="0">
                <a:latin typeface="Microsoft YaHei" charset="0"/>
                <a:ea typeface="Microsoft YaHei" charset="0"/>
                <a:cs typeface="Microsoft YaHei" charset="0"/>
              </a:rPr>
              <a:t>、</a:t>
            </a:r>
          </a:p>
          <a:p>
            <a:pPr>
              <a:buClr>
                <a:schemeClr val="accent1">
                  <a:lumMod val="75000"/>
                </a:schemeClr>
              </a:buClr>
            </a:pPr>
            <a:r>
              <a:rPr lang="en-US" altLang="zh-CN" dirty="0" smtClean="0">
                <a:latin typeface="Microsoft YaHei" charset="0"/>
                <a:ea typeface="Microsoft YaHei" charset="0"/>
                <a:cs typeface="Microsoft YaHei" charset="0"/>
              </a:rPr>
              <a:t>mark</a:t>
            </a:r>
            <a:r>
              <a:rPr lang="zh-CN" altLang="en-US" dirty="0" smtClean="0">
                <a:latin typeface="Microsoft YaHei" charset="0"/>
                <a:ea typeface="Microsoft YaHei" charset="0"/>
                <a:cs typeface="Microsoft YaHei" charset="0"/>
              </a:rPr>
              <a:t>、 </a:t>
            </a:r>
            <a:r>
              <a:rPr lang="en-US" altLang="zh-CN" dirty="0" smtClean="0">
                <a:latin typeface="Microsoft YaHei" charset="0"/>
                <a:ea typeface="Microsoft YaHei" charset="0"/>
                <a:cs typeface="Microsoft YaHei" charset="0"/>
              </a:rPr>
              <a:t>meter</a:t>
            </a:r>
            <a:r>
              <a:rPr lang="zh-CN" altLang="en-US" dirty="0" smtClean="0">
                <a:latin typeface="Microsoft YaHei" charset="0"/>
                <a:ea typeface="Microsoft YaHei" charset="0"/>
                <a:cs typeface="Microsoft YaHei" charset="0"/>
              </a:rPr>
              <a:t>、</a:t>
            </a:r>
            <a:r>
              <a:rPr lang="en-US" altLang="zh-CN" dirty="0" err="1" smtClean="0">
                <a:latin typeface="Microsoft YaHei" charset="0"/>
                <a:ea typeface="Microsoft YaHei" charset="0"/>
                <a:cs typeface="Microsoft YaHei" charset="0"/>
              </a:rPr>
              <a:t>rp</a:t>
            </a:r>
            <a:r>
              <a:rPr lang="zh-CN" altLang="en-US" dirty="0" smtClean="0">
                <a:latin typeface="Microsoft YaHei" charset="0"/>
                <a:ea typeface="Microsoft YaHei" charset="0"/>
                <a:cs typeface="Microsoft YaHei" charset="0"/>
              </a:rPr>
              <a:t>、</a:t>
            </a:r>
            <a:r>
              <a:rPr lang="en-US" altLang="zh-CN" dirty="0" err="1" smtClean="0">
                <a:latin typeface="Microsoft YaHei" charset="0"/>
                <a:ea typeface="Microsoft YaHei" charset="0"/>
                <a:cs typeface="Microsoft YaHei" charset="0"/>
              </a:rPr>
              <a:t>rt</a:t>
            </a:r>
            <a:r>
              <a:rPr lang="zh-CN" altLang="en-US" dirty="0" smtClean="0">
                <a:latin typeface="Microsoft YaHei" charset="0"/>
                <a:ea typeface="Microsoft YaHei" charset="0"/>
                <a:cs typeface="Microsoft YaHei" charset="0"/>
              </a:rPr>
              <a:t>、</a:t>
            </a:r>
            <a:r>
              <a:rPr lang="en-US" altLang="zh-CN" dirty="0" smtClean="0">
                <a:latin typeface="Microsoft YaHei" charset="0"/>
                <a:ea typeface="Microsoft YaHei" charset="0"/>
                <a:cs typeface="Microsoft YaHei" charset="0"/>
              </a:rPr>
              <a:t>ruby</a:t>
            </a:r>
            <a:r>
              <a:rPr lang="zh-CN" altLang="en-US" dirty="0" smtClean="0">
                <a:latin typeface="Microsoft YaHei" charset="0"/>
                <a:ea typeface="Microsoft YaHei" charset="0"/>
                <a:cs typeface="Microsoft YaHei" charset="0"/>
              </a:rPr>
              <a:t>、</a:t>
            </a:r>
            <a:r>
              <a:rPr lang="en-US" altLang="zh-CN" dirty="0" smtClean="0">
                <a:latin typeface="Microsoft YaHei" charset="0"/>
                <a:ea typeface="Microsoft YaHei" charset="0"/>
                <a:cs typeface="Microsoft YaHei" charset="0"/>
              </a:rPr>
              <a:t>summary</a:t>
            </a:r>
            <a:r>
              <a:rPr lang="zh-CN" altLang="en-US" dirty="0" smtClean="0">
                <a:latin typeface="Microsoft YaHei" charset="0"/>
                <a:ea typeface="Microsoft YaHei" charset="0"/>
                <a:cs typeface="Microsoft YaHei" charset="0"/>
              </a:rPr>
              <a:t>、</a:t>
            </a:r>
            <a:r>
              <a:rPr lang="en-US" altLang="zh-CN" dirty="0" smtClean="0">
                <a:latin typeface="Microsoft YaHei" charset="0"/>
                <a:ea typeface="Microsoft YaHei" charset="0"/>
                <a:cs typeface="Microsoft YaHei" charset="0"/>
              </a:rPr>
              <a:t>time</a:t>
            </a:r>
            <a:r>
              <a:rPr lang="zh-CN" altLang="en-US" dirty="0" smtClean="0">
                <a:latin typeface="Microsoft YaHei" charset="0"/>
                <a:ea typeface="Microsoft YaHei" charset="0"/>
                <a:cs typeface="Microsoft YaHei" charset="0"/>
              </a:rPr>
              <a:t>、</a:t>
            </a:r>
            <a:r>
              <a:rPr lang="en-US" altLang="zh-CN" dirty="0" err="1" smtClean="0">
                <a:latin typeface="Microsoft YaHei" charset="0"/>
                <a:ea typeface="Microsoft YaHei" charset="0"/>
                <a:cs typeface="Microsoft YaHei" charset="0"/>
              </a:rPr>
              <a:t>wbr</a:t>
            </a:r>
            <a:endParaRPr lang="zh-CN" altLang="en-US" dirty="0" smtClean="0">
              <a:latin typeface="Microsoft YaHei" charset="0"/>
              <a:ea typeface="Microsoft YaHei" charset="0"/>
              <a:cs typeface="Microsoft YaHei" charset="0"/>
            </a:endParaRPr>
          </a:p>
          <a:p>
            <a:pPr marL="285750" indent="-285750">
              <a:buClr>
                <a:schemeClr val="accent1">
                  <a:lumMod val="75000"/>
                </a:schemeClr>
              </a:buClr>
              <a:buFont typeface="Wingdings" charset="2"/>
              <a:buChar char="n"/>
            </a:pPr>
            <a:endParaRPr lang="zh-CN" altLang="en-US" dirty="0">
              <a:latin typeface="Microsoft YaHei" charset="0"/>
              <a:ea typeface="Microsoft YaHei" charset="0"/>
              <a:cs typeface="Microsoft YaHei" charset="0"/>
            </a:endParaRPr>
          </a:p>
          <a:p>
            <a:pPr marL="285750" indent="-285750">
              <a:buClr>
                <a:schemeClr val="accent1">
                  <a:lumMod val="75000"/>
                </a:schemeClr>
              </a:buClr>
              <a:buFont typeface="Wingdings" charset="2"/>
              <a:buChar char="n"/>
            </a:pPr>
            <a:r>
              <a:rPr lang="en-US" altLang="zh-CN" dirty="0" smtClean="0">
                <a:latin typeface="Microsoft YaHei" charset="0"/>
                <a:ea typeface="Microsoft YaHei" charset="0"/>
                <a:cs typeface="Microsoft YaHei" charset="0"/>
              </a:rPr>
              <a:t>H5</a:t>
            </a:r>
            <a:r>
              <a:rPr lang="zh-CN" altLang="en-US" dirty="0" smtClean="0">
                <a:latin typeface="Microsoft YaHei" charset="0"/>
                <a:ea typeface="Microsoft YaHei" charset="0"/>
                <a:cs typeface="Microsoft YaHei" charset="0"/>
              </a:rPr>
              <a:t>新增规范</a:t>
            </a:r>
          </a:p>
          <a:p>
            <a:pPr>
              <a:buClr>
                <a:schemeClr val="accent1">
                  <a:lumMod val="75000"/>
                </a:schemeClr>
              </a:buClr>
            </a:pPr>
            <a:r>
              <a:rPr lang="zh-CN" altLang="en-US" dirty="0" smtClean="0">
                <a:latin typeface="Microsoft YaHei" charset="0"/>
                <a:ea typeface="Microsoft YaHei" charset="0"/>
                <a:cs typeface="Microsoft YaHei" charset="0"/>
              </a:rPr>
              <a:t>语法规范、语言属性、字符编码、文件引入、自定义命名格式、</a:t>
            </a:r>
          </a:p>
          <a:p>
            <a:pPr>
              <a:buClr>
                <a:schemeClr val="accent1">
                  <a:lumMod val="75000"/>
                </a:schemeClr>
              </a:buClr>
            </a:pPr>
            <a:r>
              <a:rPr lang="zh-CN" altLang="en-US" dirty="0" smtClean="0">
                <a:latin typeface="Microsoft YaHei" charset="0"/>
                <a:ea typeface="Microsoft YaHei" charset="0"/>
                <a:cs typeface="Microsoft YaHei" charset="0"/>
              </a:rPr>
              <a:t>属性顺序、</a:t>
            </a:r>
            <a:r>
              <a:rPr lang="en-US" altLang="zh-CN" dirty="0" err="1" smtClean="0">
                <a:latin typeface="Microsoft YaHei" charset="0"/>
                <a:ea typeface="Microsoft YaHei" charset="0"/>
                <a:cs typeface="Microsoft YaHei" charset="0"/>
              </a:rPr>
              <a:t>bool</a:t>
            </a:r>
            <a:r>
              <a:rPr lang="zh-CN" altLang="en-US" smtClean="0">
                <a:latin typeface="Microsoft YaHei" charset="0"/>
                <a:ea typeface="Microsoft YaHei" charset="0"/>
                <a:cs typeface="Microsoft YaHei" charset="0"/>
              </a:rPr>
              <a:t>型属性</a:t>
            </a:r>
            <a:endParaRPr lang="zh-CN" altLang="en-US" dirty="0" smtClean="0">
              <a:latin typeface="Microsoft YaHei" charset="0"/>
              <a:ea typeface="Microsoft YaHei" charset="0"/>
              <a:cs typeface="Microsoft YaHei" charset="0"/>
            </a:endParaRPr>
          </a:p>
          <a:p>
            <a:pPr>
              <a:buClr>
                <a:schemeClr val="accent1">
                  <a:lumMod val="75000"/>
                </a:schemeClr>
              </a:buClr>
            </a:pPr>
            <a:endParaRPr lang="zh-CN" altLang="en-US" dirty="0" smtClean="0">
              <a:latin typeface="Microsoft YaHei" charset="0"/>
              <a:ea typeface="Microsoft YaHei" charset="0"/>
              <a:cs typeface="Microsoft YaHei" charset="0"/>
            </a:endParaRPr>
          </a:p>
          <a:p>
            <a:pPr marL="285750" indent="-285750">
              <a:buClr>
                <a:schemeClr val="accent1">
                  <a:lumMod val="75000"/>
                </a:schemeClr>
              </a:buClr>
              <a:buFont typeface="Wingdings" charset="2"/>
              <a:buChar char="n"/>
            </a:pPr>
            <a:endParaRPr lang="zh-CN" altLang="en-US" dirty="0" smtClean="0">
              <a:latin typeface="Microsoft YaHei" charset="0"/>
              <a:ea typeface="Microsoft YaHei" charset="0"/>
              <a:cs typeface="Microsoft YaHei" charset="0"/>
            </a:endParaRPr>
          </a:p>
        </p:txBody>
      </p:sp>
    </p:spTree>
    <p:extLst>
      <p:ext uri="{BB962C8B-B14F-4D97-AF65-F5344CB8AC3E}">
        <p14:creationId xmlns:p14="http://schemas.microsoft.com/office/powerpoint/2010/main" val="927153398"/>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3"/>
          <a:srcRect/>
          <a:stretch>
            <a:fillRect/>
          </a:stretch>
        </a:blipFill>
        <a:effectLst/>
      </p:bgPr>
    </p:bg>
    <p:spTree>
      <p:nvGrpSpPr>
        <p:cNvPr id="1" name=""/>
        <p:cNvGrpSpPr/>
        <p:nvPr/>
      </p:nvGrpSpPr>
      <p:grpSpPr>
        <a:xfrm>
          <a:off x="0" y="0"/>
          <a:ext cx="0" cy="0"/>
          <a:chOff x="0" y="0"/>
          <a:chExt cx="0" cy="0"/>
        </a:xfrm>
      </p:grpSpPr>
      <p:sp>
        <p:nvSpPr>
          <p:cNvPr id="6" name="文本框 5"/>
          <p:cNvSpPr txBox="1"/>
          <p:nvPr/>
        </p:nvSpPr>
        <p:spPr>
          <a:xfrm>
            <a:off x="720000" y="36000"/>
            <a:ext cx="3230372" cy="584775"/>
          </a:xfrm>
          <a:prstGeom prst="rect">
            <a:avLst/>
          </a:prstGeom>
          <a:noFill/>
        </p:spPr>
        <p:txBody>
          <a:bodyPr wrap="none" rtlCol="0">
            <a:spAutoFit/>
          </a:bodyPr>
          <a:lstStyle/>
          <a:p>
            <a:r>
              <a:rPr lang="en-US" altLang="zh-CN" sz="3200" dirty="0">
                <a:solidFill>
                  <a:prstClr val="white"/>
                </a:solidFill>
                <a:latin typeface="Microsoft YaHei" charset="0"/>
                <a:ea typeface="Microsoft YaHei" charset="0"/>
                <a:cs typeface="Microsoft YaHei" charset="0"/>
              </a:rPr>
              <a:t>HTML5</a:t>
            </a:r>
            <a:r>
              <a:rPr lang="zh-CN" altLang="en-US" sz="3200" dirty="0">
                <a:solidFill>
                  <a:prstClr val="white"/>
                </a:solidFill>
                <a:latin typeface="Microsoft YaHei" charset="0"/>
                <a:ea typeface="Microsoft YaHei" charset="0"/>
                <a:cs typeface="Microsoft YaHei" charset="0"/>
              </a:rPr>
              <a:t>新增标签</a:t>
            </a:r>
          </a:p>
        </p:txBody>
      </p:sp>
      <p:sp>
        <p:nvSpPr>
          <p:cNvPr id="7" name="为什么要使用盒模型："/>
          <p:cNvSpPr/>
          <p:nvPr/>
        </p:nvSpPr>
        <p:spPr>
          <a:xfrm>
            <a:off x="720000" y="1080000"/>
            <a:ext cx="669410" cy="64632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571500" indent="-571500" hangingPunct="0">
              <a:buFont typeface="Wingdings" charset="2"/>
              <a:buChar char="l"/>
            </a:pPr>
            <a:endParaRPr lang="zh-CN" altLang="en-US" sz="3600" kern="0" dirty="0">
              <a:solidFill>
                <a:srgbClr val="3A68A3"/>
              </a:solidFill>
            </a:endParaRPr>
          </a:p>
        </p:txBody>
      </p:sp>
      <p:sp>
        <p:nvSpPr>
          <p:cNvPr id="8" name="为什么要使用盒模型："/>
          <p:cNvSpPr/>
          <p:nvPr/>
        </p:nvSpPr>
        <p:spPr>
          <a:xfrm>
            <a:off x="762576" y="1014730"/>
            <a:ext cx="2285237" cy="46166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342900" lvl="0" indent="-342900" hangingPunct="0">
              <a:buFont typeface="Wingdings" charset="2"/>
              <a:buChar char="l"/>
            </a:pPr>
            <a:r>
              <a:rPr lang="zh-CN" altLang="en-US" sz="2400" b="0" kern="0" dirty="0">
                <a:solidFill>
                  <a:srgbClr val="3A68A3"/>
                </a:solidFill>
                <a:latin typeface="Microsoft YaHei" charset="0"/>
                <a:ea typeface="Microsoft YaHei" charset="0"/>
                <a:cs typeface="Microsoft YaHei" charset="0"/>
              </a:rPr>
              <a:t>新多媒体元素</a:t>
            </a:r>
          </a:p>
        </p:txBody>
      </p:sp>
      <p:sp>
        <p:nvSpPr>
          <p:cNvPr id="9" name="文本框 8"/>
          <p:cNvSpPr txBox="1"/>
          <p:nvPr/>
        </p:nvSpPr>
        <p:spPr>
          <a:xfrm>
            <a:off x="939800" y="1978103"/>
            <a:ext cx="8521700" cy="400110"/>
          </a:xfrm>
          <a:prstGeom prst="rect">
            <a:avLst/>
          </a:prstGeom>
          <a:noFill/>
        </p:spPr>
        <p:txBody>
          <a:bodyPr wrap="square" rtlCol="0">
            <a:spAutoFit/>
          </a:bodyPr>
          <a:lstStyle/>
          <a:p>
            <a:r>
              <a:rPr kumimoji="1" lang="en-US" altLang="zh-CN" sz="2000" dirty="0" smtClean="0">
                <a:latin typeface="Microsoft YaHei" charset="0"/>
                <a:ea typeface="Microsoft YaHei" charset="0"/>
                <a:cs typeface="Microsoft YaHei" charset="0"/>
              </a:rPr>
              <a:t>1.</a:t>
            </a:r>
            <a:r>
              <a:rPr lang="en-US" altLang="zh-CN" sz="2000" dirty="0">
                <a:latin typeface="Microsoft YaHei" charset="0"/>
                <a:ea typeface="Microsoft YaHei" charset="0"/>
                <a:cs typeface="Microsoft YaHei" charset="0"/>
              </a:rPr>
              <a:t> </a:t>
            </a:r>
            <a:r>
              <a:rPr lang="en-US" altLang="zh-CN" sz="2000" dirty="0">
                <a:solidFill>
                  <a:srgbClr val="C00000"/>
                </a:solidFill>
                <a:latin typeface="Microsoft YaHei" charset="0"/>
                <a:ea typeface="Microsoft YaHei" charset="0"/>
                <a:cs typeface="Microsoft YaHei" charset="0"/>
              </a:rPr>
              <a:t>&lt;audio&gt;</a:t>
            </a:r>
            <a:endParaRPr lang="zh-CN" altLang="en-US" sz="2000" dirty="0" smtClean="0">
              <a:solidFill>
                <a:srgbClr val="C00000"/>
              </a:solidFill>
              <a:latin typeface="Microsoft YaHei" charset="0"/>
              <a:ea typeface="Microsoft YaHei" charset="0"/>
              <a:cs typeface="Microsoft YaHei" charset="0"/>
            </a:endParaRPr>
          </a:p>
        </p:txBody>
      </p:sp>
      <p:sp>
        <p:nvSpPr>
          <p:cNvPr id="10" name="文本框 9"/>
          <p:cNvSpPr txBox="1"/>
          <p:nvPr/>
        </p:nvSpPr>
        <p:spPr>
          <a:xfrm>
            <a:off x="939800" y="2543279"/>
            <a:ext cx="8521700" cy="646331"/>
          </a:xfrm>
          <a:prstGeom prst="rect">
            <a:avLst/>
          </a:prstGeom>
          <a:noFill/>
        </p:spPr>
        <p:txBody>
          <a:bodyPr wrap="square" rtlCol="0">
            <a:spAutoFit/>
          </a:bodyPr>
          <a:lstStyle/>
          <a:p>
            <a:r>
              <a:rPr lang="zh-CN" altLang="en-US" dirty="0">
                <a:latin typeface="Microsoft YaHei" charset="0"/>
                <a:ea typeface="Microsoft YaHei" charset="0"/>
                <a:cs typeface="Microsoft YaHei" charset="0"/>
              </a:rPr>
              <a:t>概述：定义声音，比如音乐或其他音频流</a:t>
            </a:r>
            <a:r>
              <a:rPr lang="zh-CN" altLang="en-US" dirty="0" smtClean="0">
                <a:latin typeface="Microsoft YaHei" charset="0"/>
                <a:ea typeface="Microsoft YaHei" charset="0"/>
                <a:cs typeface="Microsoft YaHei" charset="0"/>
              </a:rPr>
              <a:t>。</a:t>
            </a:r>
            <a:r>
              <a:rPr lang="zh-CN" altLang="en-US" dirty="0">
                <a:latin typeface="Microsoft YaHei" charset="0"/>
                <a:ea typeface="Microsoft YaHei" charset="0"/>
                <a:cs typeface="Microsoft YaHei" charset="0"/>
              </a:rPr>
              <a:t>支持的</a:t>
            </a:r>
            <a:r>
              <a:rPr lang="en-US" altLang="zh-CN" dirty="0">
                <a:latin typeface="Microsoft YaHei" charset="0"/>
                <a:ea typeface="Microsoft YaHei" charset="0"/>
                <a:cs typeface="Microsoft YaHei" charset="0"/>
              </a:rPr>
              <a:t>3</a:t>
            </a:r>
            <a:r>
              <a:rPr lang="zh-CN" altLang="en-US" dirty="0">
                <a:latin typeface="Microsoft YaHei" charset="0"/>
                <a:ea typeface="Microsoft YaHei" charset="0"/>
                <a:cs typeface="Microsoft YaHei" charset="0"/>
              </a:rPr>
              <a:t>种文件格式：</a:t>
            </a:r>
            <a:r>
              <a:rPr lang="en-US" altLang="zh-CN" dirty="0">
                <a:latin typeface="Microsoft YaHei" charset="0"/>
                <a:ea typeface="Microsoft YaHei" charset="0"/>
                <a:cs typeface="Microsoft YaHei" charset="0"/>
              </a:rPr>
              <a:t>MP3</a:t>
            </a:r>
            <a:r>
              <a:rPr lang="zh-CN" altLang="en-US" dirty="0">
                <a:latin typeface="Microsoft YaHei" charset="0"/>
                <a:ea typeface="Microsoft YaHei" charset="0"/>
                <a:cs typeface="Microsoft YaHei" charset="0"/>
              </a:rPr>
              <a:t>、</a:t>
            </a:r>
            <a:r>
              <a:rPr lang="en-US" altLang="zh-CN" dirty="0">
                <a:latin typeface="Microsoft YaHei" charset="0"/>
                <a:ea typeface="Microsoft YaHei" charset="0"/>
                <a:cs typeface="Microsoft YaHei" charset="0"/>
              </a:rPr>
              <a:t>Wav</a:t>
            </a:r>
            <a:r>
              <a:rPr lang="zh-CN" altLang="en-US" dirty="0">
                <a:latin typeface="Microsoft YaHei" charset="0"/>
                <a:ea typeface="Microsoft YaHei" charset="0"/>
                <a:cs typeface="Microsoft YaHei" charset="0"/>
              </a:rPr>
              <a:t>、</a:t>
            </a:r>
            <a:r>
              <a:rPr lang="en-US" altLang="zh-CN" dirty="0" err="1">
                <a:latin typeface="Microsoft YaHei" charset="0"/>
                <a:ea typeface="Microsoft YaHei" charset="0"/>
                <a:cs typeface="Microsoft YaHei" charset="0"/>
              </a:rPr>
              <a:t>Ogg</a:t>
            </a:r>
            <a:endParaRPr lang="zh-CN" altLang="en-US" dirty="0" smtClean="0">
              <a:latin typeface="Microsoft YaHei" charset="0"/>
              <a:ea typeface="Microsoft YaHei" charset="0"/>
              <a:cs typeface="Microsoft YaHei" charset="0"/>
            </a:endParaRPr>
          </a:p>
        </p:txBody>
      </p:sp>
      <p:sp>
        <p:nvSpPr>
          <p:cNvPr id="3" name="矩形 2"/>
          <p:cNvSpPr/>
          <p:nvPr/>
        </p:nvSpPr>
        <p:spPr>
          <a:xfrm>
            <a:off x="939801" y="3790417"/>
            <a:ext cx="7618412" cy="1477328"/>
          </a:xfrm>
          <a:prstGeom prst="rect">
            <a:avLst/>
          </a:prstGeom>
          <a:noFill/>
          <a:ln>
            <a:noFill/>
          </a:ln>
        </p:spPr>
        <p:txBody>
          <a:bodyPr wrap="square">
            <a:spAutoFit/>
          </a:bodyPr>
          <a:lstStyle/>
          <a:p>
            <a:r>
              <a:rPr lang="en-US" altLang="zh-CN" dirty="0">
                <a:solidFill>
                  <a:srgbClr val="C00000"/>
                </a:solidFill>
                <a:latin typeface="Microsoft YaHei" charset="0"/>
                <a:ea typeface="Microsoft YaHei" charset="0"/>
                <a:cs typeface="Microsoft YaHei" charset="0"/>
              </a:rPr>
              <a:t>&lt;</a:t>
            </a:r>
            <a:r>
              <a:rPr lang="en-US" altLang="zh-CN" dirty="0" smtClean="0">
                <a:solidFill>
                  <a:srgbClr val="C00000"/>
                </a:solidFill>
                <a:latin typeface="Microsoft YaHei" charset="0"/>
                <a:ea typeface="Microsoft YaHei" charset="0"/>
                <a:cs typeface="Microsoft YaHei" charset="0"/>
              </a:rPr>
              <a:t>audio       </a:t>
            </a:r>
            <a:r>
              <a:rPr lang="en-US" altLang="zh-CN" dirty="0" err="1">
                <a:solidFill>
                  <a:srgbClr val="C00000"/>
                </a:solidFill>
                <a:latin typeface="Microsoft YaHei" charset="0"/>
                <a:ea typeface="Microsoft YaHei" charset="0"/>
                <a:cs typeface="Microsoft YaHei" charset="0"/>
              </a:rPr>
              <a:t>src</a:t>
            </a:r>
            <a:r>
              <a:rPr lang="en-US" altLang="zh-CN" dirty="0">
                <a:solidFill>
                  <a:srgbClr val="C00000"/>
                </a:solidFill>
                <a:latin typeface="Microsoft YaHei" charset="0"/>
                <a:ea typeface="Microsoft YaHei" charset="0"/>
                <a:cs typeface="Microsoft YaHei" charset="0"/>
              </a:rPr>
              <a:t>="http://</a:t>
            </a:r>
            <a:r>
              <a:rPr lang="en-US" altLang="zh-CN" dirty="0" err="1">
                <a:solidFill>
                  <a:srgbClr val="C00000"/>
                </a:solidFill>
                <a:latin typeface="Microsoft YaHei" charset="0"/>
                <a:ea typeface="Microsoft YaHei" charset="0"/>
                <a:cs typeface="Microsoft YaHei" charset="0"/>
              </a:rPr>
              <a:t>developer.mozilla.org</a:t>
            </a:r>
            <a:r>
              <a:rPr lang="en-US" altLang="zh-CN" dirty="0">
                <a:solidFill>
                  <a:srgbClr val="C00000"/>
                </a:solidFill>
                <a:latin typeface="Microsoft YaHei" charset="0"/>
                <a:ea typeface="Microsoft YaHei" charset="0"/>
                <a:cs typeface="Microsoft YaHei" charset="0"/>
              </a:rPr>
              <a:t>/@</a:t>
            </a:r>
            <a:r>
              <a:rPr lang="en-US" altLang="zh-CN" dirty="0" err="1">
                <a:solidFill>
                  <a:srgbClr val="C00000"/>
                </a:solidFill>
                <a:latin typeface="Microsoft YaHei" charset="0"/>
                <a:ea typeface="Microsoft YaHei" charset="0"/>
                <a:cs typeface="Microsoft YaHei" charset="0"/>
              </a:rPr>
              <a:t>api</a:t>
            </a:r>
            <a:r>
              <a:rPr lang="en-US" altLang="zh-CN" dirty="0">
                <a:solidFill>
                  <a:srgbClr val="C00000"/>
                </a:solidFill>
                <a:latin typeface="Microsoft YaHei" charset="0"/>
                <a:ea typeface="Microsoft YaHei" charset="0"/>
                <a:cs typeface="Microsoft YaHei" charset="0"/>
              </a:rPr>
              <a:t>/</a:t>
            </a:r>
            <a:r>
              <a:rPr lang="en-US" altLang="zh-CN" dirty="0" err="1">
                <a:solidFill>
                  <a:srgbClr val="C00000"/>
                </a:solidFill>
                <a:latin typeface="Microsoft YaHei" charset="0"/>
                <a:ea typeface="Microsoft YaHei" charset="0"/>
                <a:cs typeface="Microsoft YaHei" charset="0"/>
              </a:rPr>
              <a:t>deki</a:t>
            </a:r>
            <a:r>
              <a:rPr lang="en-US" altLang="zh-CN" dirty="0">
                <a:solidFill>
                  <a:srgbClr val="C00000"/>
                </a:solidFill>
                <a:latin typeface="Microsoft YaHei" charset="0"/>
                <a:ea typeface="Microsoft YaHei" charset="0"/>
                <a:cs typeface="Microsoft YaHei" charset="0"/>
              </a:rPr>
              <a:t>/files/2926/=</a:t>
            </a:r>
            <a:r>
              <a:rPr lang="en-US" altLang="zh-CN" dirty="0" err="1">
                <a:solidFill>
                  <a:srgbClr val="C00000"/>
                </a:solidFill>
                <a:latin typeface="Microsoft YaHei" charset="0"/>
                <a:ea typeface="Microsoft YaHei" charset="0"/>
                <a:cs typeface="Microsoft YaHei" charset="0"/>
              </a:rPr>
              <a:t>AudioTest</a:t>
            </a:r>
            <a:r>
              <a:rPr lang="en-US" altLang="zh-CN" dirty="0">
                <a:solidFill>
                  <a:srgbClr val="C00000"/>
                </a:solidFill>
                <a:latin typeface="Microsoft YaHei" charset="0"/>
                <a:ea typeface="Microsoft YaHei" charset="0"/>
                <a:cs typeface="Microsoft YaHei" charset="0"/>
              </a:rPr>
              <a:t>_(1).</a:t>
            </a:r>
            <a:r>
              <a:rPr lang="en-US" altLang="zh-CN" dirty="0" err="1" smtClean="0">
                <a:solidFill>
                  <a:srgbClr val="C00000"/>
                </a:solidFill>
                <a:latin typeface="Microsoft YaHei" charset="0"/>
                <a:ea typeface="Microsoft YaHei" charset="0"/>
                <a:cs typeface="Microsoft YaHei" charset="0"/>
              </a:rPr>
              <a:t>ogg</a:t>
            </a:r>
            <a:r>
              <a:rPr lang="en-US" altLang="zh-CN" dirty="0" smtClean="0">
                <a:solidFill>
                  <a:srgbClr val="C00000"/>
                </a:solidFill>
                <a:latin typeface="Microsoft YaHei" charset="0"/>
                <a:ea typeface="Microsoft YaHei" charset="0"/>
                <a:cs typeface="Microsoft YaHei" charset="0"/>
              </a:rPr>
              <a:t>”</a:t>
            </a:r>
            <a:r>
              <a:rPr lang="mr-IN" altLang="zh-CN" dirty="0" err="1" smtClean="0">
                <a:solidFill>
                  <a:srgbClr val="C00000"/>
                </a:solidFill>
                <a:latin typeface="Microsoft YaHei" charset="0"/>
                <a:ea typeface="Microsoft YaHei" charset="0"/>
                <a:cs typeface="Microsoft YaHei" charset="0"/>
              </a:rPr>
              <a:t>controls</a:t>
            </a:r>
            <a:r>
              <a:rPr lang="mr-IN" altLang="zh-CN" dirty="0">
                <a:solidFill>
                  <a:srgbClr val="C00000"/>
                </a:solidFill>
                <a:latin typeface="Microsoft YaHei" charset="0"/>
                <a:ea typeface="Microsoft YaHei" charset="0"/>
                <a:cs typeface="Microsoft YaHei" charset="0"/>
              </a:rPr>
              <a:t>&gt;</a:t>
            </a:r>
          </a:p>
          <a:p>
            <a:r>
              <a:rPr lang="zh-CN" altLang="en-US" dirty="0">
                <a:solidFill>
                  <a:srgbClr val="C00000"/>
                </a:solidFill>
                <a:latin typeface="Microsoft YaHei" charset="0"/>
                <a:ea typeface="Microsoft YaHei" charset="0"/>
                <a:cs typeface="Microsoft YaHei" charset="0"/>
              </a:rPr>
              <a:t>    你的浏览器不支持</a:t>
            </a:r>
            <a:r>
              <a:rPr lang="en-US" altLang="zh-CN" dirty="0">
                <a:solidFill>
                  <a:srgbClr val="C00000"/>
                </a:solidFill>
                <a:latin typeface="Microsoft YaHei" charset="0"/>
                <a:ea typeface="Microsoft YaHei" charset="0"/>
                <a:cs typeface="Microsoft YaHei" charset="0"/>
              </a:rPr>
              <a:t>audio</a:t>
            </a:r>
            <a:r>
              <a:rPr lang="zh-CN" altLang="en-US" dirty="0">
                <a:solidFill>
                  <a:srgbClr val="C00000"/>
                </a:solidFill>
                <a:latin typeface="Microsoft YaHei" charset="0"/>
                <a:ea typeface="Microsoft YaHei" charset="0"/>
                <a:cs typeface="Microsoft YaHei" charset="0"/>
              </a:rPr>
              <a:t>元素</a:t>
            </a:r>
            <a:r>
              <a:rPr lang="en-US" altLang="zh-CN" dirty="0">
                <a:solidFill>
                  <a:srgbClr val="C00000"/>
                </a:solidFill>
                <a:latin typeface="Microsoft YaHei" charset="0"/>
                <a:ea typeface="Microsoft YaHei" charset="0"/>
                <a:cs typeface="Microsoft YaHei" charset="0"/>
              </a:rPr>
              <a:t>.</a:t>
            </a:r>
          </a:p>
          <a:p>
            <a:r>
              <a:rPr lang="en-US" altLang="zh-CN" dirty="0">
                <a:solidFill>
                  <a:srgbClr val="C00000"/>
                </a:solidFill>
                <a:latin typeface="Microsoft YaHei" charset="0"/>
                <a:ea typeface="Microsoft YaHei" charset="0"/>
                <a:cs typeface="Microsoft YaHei" charset="0"/>
              </a:rPr>
              <a:t>&lt;/audio&gt;</a:t>
            </a:r>
            <a:endParaRPr lang="zh-CN" altLang="en-US" dirty="0">
              <a:solidFill>
                <a:srgbClr val="C00000"/>
              </a:solidFill>
              <a:latin typeface="Microsoft YaHei" charset="0"/>
              <a:ea typeface="Microsoft YaHei" charset="0"/>
              <a:cs typeface="Microsoft YaHei" charset="0"/>
            </a:endParaRPr>
          </a:p>
        </p:txBody>
      </p:sp>
      <p:sp>
        <p:nvSpPr>
          <p:cNvPr id="4" name="矩形 3"/>
          <p:cNvSpPr/>
          <p:nvPr/>
        </p:nvSpPr>
        <p:spPr>
          <a:xfrm>
            <a:off x="939800" y="3354676"/>
            <a:ext cx="877163" cy="369332"/>
          </a:xfrm>
          <a:prstGeom prst="rect">
            <a:avLst/>
          </a:prstGeom>
        </p:spPr>
        <p:txBody>
          <a:bodyPr wrap="none">
            <a:spAutoFit/>
          </a:bodyPr>
          <a:lstStyle/>
          <a:p>
            <a:r>
              <a:rPr lang="zh-CN" altLang="en-US" dirty="0" smtClean="0">
                <a:latin typeface="Microsoft YaHei" charset="0"/>
                <a:ea typeface="Microsoft YaHei" charset="0"/>
                <a:cs typeface="Microsoft YaHei" charset="0"/>
              </a:rPr>
              <a:t>示例：</a:t>
            </a:r>
            <a:endParaRPr lang="zh-CN" altLang="en-US" dirty="0">
              <a:latin typeface="Microsoft YaHei" charset="0"/>
              <a:ea typeface="Microsoft YaHei" charset="0"/>
              <a:cs typeface="Microsoft YaHei" charset="0"/>
            </a:endParaRPr>
          </a:p>
        </p:txBody>
      </p:sp>
      <p:pic>
        <p:nvPicPr>
          <p:cNvPr id="5" name="图片 4"/>
          <p:cNvPicPr>
            <a:picLocks noChangeAspect="1"/>
          </p:cNvPicPr>
          <p:nvPr/>
        </p:nvPicPr>
        <p:blipFill>
          <a:blip r:embed="rId4"/>
          <a:stretch>
            <a:fillRect/>
          </a:stretch>
        </p:blipFill>
        <p:spPr>
          <a:xfrm>
            <a:off x="1918373" y="5309234"/>
            <a:ext cx="4064000" cy="635000"/>
          </a:xfrm>
          <a:prstGeom prst="rect">
            <a:avLst/>
          </a:prstGeom>
        </p:spPr>
      </p:pic>
      <p:sp>
        <p:nvSpPr>
          <p:cNvPr id="12" name="矩形 11"/>
          <p:cNvSpPr/>
          <p:nvPr/>
        </p:nvSpPr>
        <p:spPr>
          <a:xfrm>
            <a:off x="939800" y="5442068"/>
            <a:ext cx="877163" cy="369332"/>
          </a:xfrm>
          <a:prstGeom prst="rect">
            <a:avLst/>
          </a:prstGeom>
        </p:spPr>
        <p:txBody>
          <a:bodyPr wrap="none">
            <a:spAutoFit/>
          </a:bodyPr>
          <a:lstStyle/>
          <a:p>
            <a:r>
              <a:rPr lang="zh-CN" altLang="en-US" dirty="0" smtClean="0">
                <a:latin typeface="Microsoft YaHei" charset="0"/>
                <a:ea typeface="Microsoft YaHei" charset="0"/>
                <a:cs typeface="Microsoft YaHei" charset="0"/>
              </a:rPr>
              <a:t>效果：</a:t>
            </a:r>
            <a:endParaRPr lang="zh-CN" altLang="en-US" dirty="0">
              <a:latin typeface="Microsoft YaHei" charset="0"/>
              <a:ea typeface="Microsoft YaHei" charset="0"/>
              <a:cs typeface="Microsoft YaHei" charset="0"/>
            </a:endParaRPr>
          </a:p>
        </p:txBody>
      </p:sp>
      <p:sp>
        <p:nvSpPr>
          <p:cNvPr id="13" name="矩形 12"/>
          <p:cNvSpPr/>
          <p:nvPr/>
        </p:nvSpPr>
        <p:spPr>
          <a:xfrm>
            <a:off x="943935" y="3793923"/>
            <a:ext cx="8057190" cy="1445246"/>
          </a:xfrm>
          <a:prstGeom prst="rect">
            <a:avLst/>
          </a:prstGeom>
          <a:noFill/>
          <a:ln w="25400">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1472300055"/>
      </p:ext>
    </p:extLst>
  </p:cSld>
  <p:clrMapOvr>
    <a:masterClrMapping/>
  </p:clrMapOvr>
  <p:transition spd="med"/>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3"/>
          <a:srcRect/>
          <a:stretch>
            <a:fillRect/>
          </a:stretch>
        </a:blipFill>
        <a:effectLst/>
      </p:bgPr>
    </p:bg>
    <p:spTree>
      <p:nvGrpSpPr>
        <p:cNvPr id="1" name=""/>
        <p:cNvGrpSpPr/>
        <p:nvPr/>
      </p:nvGrpSpPr>
      <p:grpSpPr>
        <a:xfrm>
          <a:off x="0" y="0"/>
          <a:ext cx="0" cy="0"/>
          <a:chOff x="0" y="0"/>
          <a:chExt cx="0" cy="0"/>
        </a:xfrm>
      </p:grpSpPr>
      <p:sp>
        <p:nvSpPr>
          <p:cNvPr id="6" name="文本框 5"/>
          <p:cNvSpPr txBox="1"/>
          <p:nvPr/>
        </p:nvSpPr>
        <p:spPr>
          <a:xfrm>
            <a:off x="720000" y="36000"/>
            <a:ext cx="3230372" cy="584775"/>
          </a:xfrm>
          <a:prstGeom prst="rect">
            <a:avLst/>
          </a:prstGeom>
          <a:noFill/>
        </p:spPr>
        <p:txBody>
          <a:bodyPr wrap="none" rtlCol="0">
            <a:spAutoFit/>
          </a:bodyPr>
          <a:lstStyle/>
          <a:p>
            <a:r>
              <a:rPr lang="en-US" altLang="zh-CN" sz="3200" dirty="0">
                <a:solidFill>
                  <a:prstClr val="white"/>
                </a:solidFill>
                <a:latin typeface="Microsoft YaHei" charset="0"/>
                <a:ea typeface="Microsoft YaHei" charset="0"/>
                <a:cs typeface="Microsoft YaHei" charset="0"/>
              </a:rPr>
              <a:t>HTML5</a:t>
            </a:r>
            <a:r>
              <a:rPr lang="zh-CN" altLang="en-US" sz="3200" dirty="0">
                <a:solidFill>
                  <a:prstClr val="white"/>
                </a:solidFill>
                <a:latin typeface="Microsoft YaHei" charset="0"/>
                <a:ea typeface="Microsoft YaHei" charset="0"/>
                <a:cs typeface="Microsoft YaHei" charset="0"/>
              </a:rPr>
              <a:t>新增标签</a:t>
            </a:r>
          </a:p>
        </p:txBody>
      </p:sp>
      <p:sp>
        <p:nvSpPr>
          <p:cNvPr id="7" name="为什么要使用盒模型："/>
          <p:cNvSpPr/>
          <p:nvPr/>
        </p:nvSpPr>
        <p:spPr>
          <a:xfrm>
            <a:off x="720000" y="1080000"/>
            <a:ext cx="669410" cy="64632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571500" indent="-571500" hangingPunct="0">
              <a:buFont typeface="Wingdings" charset="2"/>
              <a:buChar char="l"/>
            </a:pPr>
            <a:endParaRPr lang="zh-CN" altLang="en-US" sz="3600" kern="0" dirty="0">
              <a:solidFill>
                <a:srgbClr val="3A68A3"/>
              </a:solidFill>
            </a:endParaRPr>
          </a:p>
        </p:txBody>
      </p:sp>
      <p:sp>
        <p:nvSpPr>
          <p:cNvPr id="8" name="为什么要使用盒模型："/>
          <p:cNvSpPr/>
          <p:nvPr/>
        </p:nvSpPr>
        <p:spPr>
          <a:xfrm>
            <a:off x="762576" y="1014730"/>
            <a:ext cx="2285237" cy="46166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342900" lvl="0" indent="-342900" hangingPunct="0">
              <a:buFont typeface="Wingdings" charset="2"/>
              <a:buChar char="l"/>
            </a:pPr>
            <a:r>
              <a:rPr lang="zh-CN" altLang="en-US" sz="2400" b="0" kern="0" dirty="0">
                <a:solidFill>
                  <a:srgbClr val="3A68A3"/>
                </a:solidFill>
                <a:latin typeface="Microsoft YaHei" charset="0"/>
                <a:ea typeface="Microsoft YaHei" charset="0"/>
                <a:cs typeface="Microsoft YaHei" charset="0"/>
              </a:rPr>
              <a:t>新多媒体元素</a:t>
            </a:r>
          </a:p>
        </p:txBody>
      </p:sp>
      <p:sp>
        <p:nvSpPr>
          <p:cNvPr id="9" name="文本框 8"/>
          <p:cNvSpPr txBox="1"/>
          <p:nvPr/>
        </p:nvSpPr>
        <p:spPr>
          <a:xfrm>
            <a:off x="939800" y="1978103"/>
            <a:ext cx="8521700" cy="400110"/>
          </a:xfrm>
          <a:prstGeom prst="rect">
            <a:avLst/>
          </a:prstGeom>
          <a:noFill/>
        </p:spPr>
        <p:txBody>
          <a:bodyPr wrap="square" rtlCol="0">
            <a:spAutoFit/>
          </a:bodyPr>
          <a:lstStyle/>
          <a:p>
            <a:r>
              <a:rPr kumimoji="1" lang="en-US" altLang="zh-CN" sz="2000" dirty="0" smtClean="0">
                <a:latin typeface="Microsoft YaHei" charset="0"/>
                <a:ea typeface="Microsoft YaHei" charset="0"/>
                <a:cs typeface="Microsoft YaHei" charset="0"/>
              </a:rPr>
              <a:t>2.</a:t>
            </a:r>
            <a:r>
              <a:rPr lang="en-US" altLang="zh-CN" sz="2000" dirty="0" smtClean="0">
                <a:latin typeface="Microsoft YaHei" charset="0"/>
                <a:ea typeface="Microsoft YaHei" charset="0"/>
                <a:cs typeface="Microsoft YaHei" charset="0"/>
              </a:rPr>
              <a:t> </a:t>
            </a:r>
            <a:r>
              <a:rPr lang="en-US" altLang="zh-CN" sz="2000" dirty="0">
                <a:solidFill>
                  <a:srgbClr val="C00000"/>
                </a:solidFill>
                <a:latin typeface="Microsoft YaHei" charset="0"/>
                <a:ea typeface="Microsoft YaHei" charset="0"/>
                <a:cs typeface="Microsoft YaHei" charset="0"/>
              </a:rPr>
              <a:t>&lt;video&gt;</a:t>
            </a:r>
            <a:endParaRPr lang="zh-CN" altLang="en-US" sz="2000" dirty="0" smtClean="0">
              <a:solidFill>
                <a:srgbClr val="C00000"/>
              </a:solidFill>
              <a:latin typeface="Microsoft YaHei" charset="0"/>
              <a:ea typeface="Microsoft YaHei" charset="0"/>
              <a:cs typeface="Microsoft YaHei" charset="0"/>
            </a:endParaRPr>
          </a:p>
        </p:txBody>
      </p:sp>
      <p:sp>
        <p:nvSpPr>
          <p:cNvPr id="10" name="文本框 9"/>
          <p:cNvSpPr txBox="1"/>
          <p:nvPr/>
        </p:nvSpPr>
        <p:spPr>
          <a:xfrm>
            <a:off x="939800" y="2543279"/>
            <a:ext cx="8521700" cy="646331"/>
          </a:xfrm>
          <a:prstGeom prst="rect">
            <a:avLst/>
          </a:prstGeom>
          <a:noFill/>
        </p:spPr>
        <p:txBody>
          <a:bodyPr wrap="square" rtlCol="0">
            <a:spAutoFit/>
          </a:bodyPr>
          <a:lstStyle/>
          <a:p>
            <a:r>
              <a:rPr lang="zh-CN" altLang="en-US" dirty="0">
                <a:latin typeface="Microsoft YaHei" charset="0"/>
                <a:ea typeface="Microsoft YaHei" charset="0"/>
                <a:cs typeface="Microsoft YaHei" charset="0"/>
              </a:rPr>
              <a:t>概述：定义视频，比如电影片段或其他视频流</a:t>
            </a:r>
            <a:r>
              <a:rPr lang="zh-CN" altLang="en-US" dirty="0" smtClean="0">
                <a:latin typeface="Microsoft YaHei" charset="0"/>
                <a:ea typeface="Microsoft YaHei" charset="0"/>
                <a:cs typeface="Microsoft YaHei" charset="0"/>
              </a:rPr>
              <a:t>。支持</a:t>
            </a:r>
            <a:r>
              <a:rPr lang="zh-CN" altLang="en-US" dirty="0">
                <a:latin typeface="Microsoft YaHei" charset="0"/>
                <a:ea typeface="Microsoft YaHei" charset="0"/>
                <a:cs typeface="Microsoft YaHei" charset="0"/>
              </a:rPr>
              <a:t>三种视频格式：</a:t>
            </a:r>
            <a:r>
              <a:rPr lang="en-US" altLang="zh-CN" dirty="0">
                <a:latin typeface="Microsoft YaHei" charset="0"/>
                <a:ea typeface="Microsoft YaHei" charset="0"/>
                <a:cs typeface="Microsoft YaHei" charset="0"/>
              </a:rPr>
              <a:t>MP4</a:t>
            </a:r>
            <a:r>
              <a:rPr lang="zh-CN" altLang="en-US" dirty="0">
                <a:latin typeface="Microsoft YaHei" charset="0"/>
                <a:ea typeface="Microsoft YaHei" charset="0"/>
                <a:cs typeface="Microsoft YaHei" charset="0"/>
              </a:rPr>
              <a:t>、</a:t>
            </a:r>
            <a:r>
              <a:rPr lang="en-US" altLang="zh-CN" dirty="0" err="1">
                <a:latin typeface="Microsoft YaHei" charset="0"/>
                <a:ea typeface="Microsoft YaHei" charset="0"/>
                <a:cs typeface="Microsoft YaHei" charset="0"/>
              </a:rPr>
              <a:t>WebM</a:t>
            </a:r>
            <a:r>
              <a:rPr lang="zh-CN" altLang="en-US" dirty="0">
                <a:latin typeface="Microsoft YaHei" charset="0"/>
                <a:ea typeface="Microsoft YaHei" charset="0"/>
                <a:cs typeface="Microsoft YaHei" charset="0"/>
              </a:rPr>
              <a:t>、</a:t>
            </a:r>
            <a:r>
              <a:rPr lang="en-US" altLang="zh-CN" dirty="0" err="1">
                <a:latin typeface="Microsoft YaHei" charset="0"/>
                <a:ea typeface="Microsoft YaHei" charset="0"/>
                <a:cs typeface="Microsoft YaHei" charset="0"/>
              </a:rPr>
              <a:t>Ogg</a:t>
            </a:r>
            <a:r>
              <a:rPr lang="zh-CN" altLang="en-US" dirty="0">
                <a:latin typeface="Microsoft YaHei" charset="0"/>
                <a:ea typeface="Microsoft YaHei" charset="0"/>
                <a:cs typeface="Microsoft YaHei" charset="0"/>
              </a:rPr>
              <a:t>。</a:t>
            </a:r>
            <a:endParaRPr lang="zh-CN" altLang="en-US" dirty="0" smtClean="0">
              <a:latin typeface="Microsoft YaHei" charset="0"/>
              <a:ea typeface="Microsoft YaHei" charset="0"/>
              <a:cs typeface="Microsoft YaHei" charset="0"/>
            </a:endParaRPr>
          </a:p>
        </p:txBody>
      </p:sp>
      <p:sp>
        <p:nvSpPr>
          <p:cNvPr id="3" name="矩形 2"/>
          <p:cNvSpPr/>
          <p:nvPr/>
        </p:nvSpPr>
        <p:spPr>
          <a:xfrm>
            <a:off x="1722439" y="3444797"/>
            <a:ext cx="7250112" cy="2308324"/>
          </a:xfrm>
          <a:prstGeom prst="rect">
            <a:avLst/>
          </a:prstGeom>
        </p:spPr>
        <p:txBody>
          <a:bodyPr wrap="square">
            <a:spAutoFit/>
          </a:bodyPr>
          <a:lstStyle/>
          <a:p>
            <a:r>
              <a:rPr lang="en-US" altLang="zh-CN" dirty="0">
                <a:solidFill>
                  <a:srgbClr val="C00000"/>
                </a:solidFill>
                <a:latin typeface="Microsoft YaHei" charset="0"/>
                <a:ea typeface="Microsoft YaHei" charset="0"/>
                <a:cs typeface="Microsoft YaHei" charset="0"/>
              </a:rPr>
              <a:t>&lt;video </a:t>
            </a:r>
            <a:r>
              <a:rPr lang="en-US" altLang="zh-CN" dirty="0" err="1" smtClean="0">
                <a:solidFill>
                  <a:srgbClr val="C00000"/>
                </a:solidFill>
                <a:latin typeface="Microsoft YaHei" charset="0"/>
                <a:ea typeface="Microsoft YaHei" charset="0"/>
                <a:cs typeface="Microsoft YaHei" charset="0"/>
              </a:rPr>
              <a:t>src</a:t>
            </a:r>
            <a:r>
              <a:rPr lang="en-US" altLang="zh-CN" dirty="0" smtClean="0">
                <a:solidFill>
                  <a:srgbClr val="C00000"/>
                </a:solidFill>
                <a:latin typeface="Microsoft YaHei" charset="0"/>
                <a:ea typeface="Microsoft YaHei" charset="0"/>
                <a:cs typeface="Microsoft YaHei" charset="0"/>
              </a:rPr>
              <a:t>="https</a:t>
            </a:r>
            <a:r>
              <a:rPr lang="en-US" altLang="zh-CN" dirty="0">
                <a:solidFill>
                  <a:srgbClr val="C00000"/>
                </a:solidFill>
                <a:latin typeface="Microsoft YaHei" charset="0"/>
                <a:ea typeface="Microsoft YaHei" charset="0"/>
                <a:cs typeface="Microsoft YaHei" charset="0"/>
              </a:rPr>
              <a:t>://</a:t>
            </a:r>
            <a:r>
              <a:rPr lang="en-US" altLang="zh-CN" dirty="0" err="1" smtClean="0">
                <a:solidFill>
                  <a:srgbClr val="C00000"/>
                </a:solidFill>
                <a:latin typeface="Microsoft YaHei" charset="0"/>
                <a:ea typeface="Microsoft YaHei" charset="0"/>
                <a:cs typeface="Microsoft YaHei" charset="0"/>
              </a:rPr>
              <a:t>archive.org</a:t>
            </a:r>
            <a:r>
              <a:rPr lang="en-US" altLang="zh-CN" dirty="0" smtClean="0">
                <a:solidFill>
                  <a:srgbClr val="C00000"/>
                </a:solidFill>
                <a:latin typeface="Microsoft YaHei" charset="0"/>
                <a:ea typeface="Microsoft YaHei" charset="0"/>
                <a:cs typeface="Microsoft YaHei" charset="0"/>
              </a:rPr>
              <a:t>/download/WebmVp8Vorbis/webmvp8.webm"</a:t>
            </a:r>
            <a:endParaRPr lang="en-US" altLang="zh-CN" dirty="0">
              <a:solidFill>
                <a:srgbClr val="C00000"/>
              </a:solidFill>
              <a:latin typeface="Microsoft YaHei" charset="0"/>
              <a:ea typeface="Microsoft YaHei" charset="0"/>
              <a:cs typeface="Microsoft YaHei" charset="0"/>
            </a:endParaRPr>
          </a:p>
          <a:p>
            <a:r>
              <a:rPr lang="en-US" altLang="zh-CN" dirty="0" smtClean="0">
                <a:solidFill>
                  <a:srgbClr val="C00000"/>
                </a:solidFill>
                <a:latin typeface="Microsoft YaHei" charset="0"/>
                <a:ea typeface="Microsoft YaHei" charset="0"/>
                <a:cs typeface="Microsoft YaHei" charset="0"/>
              </a:rPr>
              <a:t>width=“480”height=“300” controls poster</a:t>
            </a:r>
            <a:r>
              <a:rPr lang="en-US" altLang="zh-CN" dirty="0">
                <a:solidFill>
                  <a:srgbClr val="C00000"/>
                </a:solidFill>
                <a:latin typeface="Microsoft YaHei" charset="0"/>
                <a:ea typeface="Microsoft YaHei" charset="0"/>
                <a:cs typeface="Microsoft YaHei" charset="0"/>
              </a:rPr>
              <a:t>="https://</a:t>
            </a:r>
            <a:r>
              <a:rPr lang="en-US" altLang="zh-CN" dirty="0" err="1">
                <a:solidFill>
                  <a:srgbClr val="C00000"/>
                </a:solidFill>
                <a:latin typeface="Microsoft YaHei" charset="0"/>
                <a:ea typeface="Microsoft YaHei" charset="0"/>
                <a:cs typeface="Microsoft YaHei" charset="0"/>
              </a:rPr>
              <a:t>archive.org</a:t>
            </a:r>
            <a:r>
              <a:rPr lang="en-US" altLang="zh-CN" dirty="0">
                <a:solidFill>
                  <a:srgbClr val="C00000"/>
                </a:solidFill>
                <a:latin typeface="Microsoft YaHei" charset="0"/>
                <a:ea typeface="Microsoft YaHei" charset="0"/>
                <a:cs typeface="Microsoft YaHei" charset="0"/>
              </a:rPr>
              <a:t>/download/WebmVp8Vorbis/webmvp8.gif" </a:t>
            </a:r>
            <a:r>
              <a:rPr lang="en-US" altLang="zh-CN" dirty="0" smtClean="0">
                <a:solidFill>
                  <a:srgbClr val="C00000"/>
                </a:solidFill>
                <a:latin typeface="Microsoft YaHei" charset="0"/>
                <a:ea typeface="Microsoft YaHei" charset="0"/>
                <a:cs typeface="Microsoft YaHei" charset="0"/>
              </a:rPr>
              <a:t>&gt;</a:t>
            </a:r>
          </a:p>
          <a:p>
            <a:r>
              <a:rPr lang="zh-CN" altLang="en-US" dirty="0" smtClean="0">
                <a:solidFill>
                  <a:srgbClr val="C00000"/>
                </a:solidFill>
                <a:latin typeface="Microsoft YaHei" charset="0"/>
                <a:ea typeface="Microsoft YaHei" charset="0"/>
                <a:cs typeface="Microsoft YaHei" charset="0"/>
              </a:rPr>
              <a:t>您</a:t>
            </a:r>
            <a:r>
              <a:rPr lang="zh-CN" altLang="en-US" dirty="0">
                <a:solidFill>
                  <a:srgbClr val="C00000"/>
                </a:solidFill>
                <a:latin typeface="Microsoft YaHei" charset="0"/>
                <a:ea typeface="Microsoft YaHei" charset="0"/>
                <a:cs typeface="Microsoft YaHei" charset="0"/>
              </a:rPr>
              <a:t>的浏览器不支持</a:t>
            </a:r>
            <a:r>
              <a:rPr lang="en-US" altLang="zh-CN" dirty="0">
                <a:solidFill>
                  <a:srgbClr val="C00000"/>
                </a:solidFill>
                <a:latin typeface="Microsoft YaHei" charset="0"/>
                <a:ea typeface="Microsoft YaHei" charset="0"/>
                <a:cs typeface="Microsoft YaHei" charset="0"/>
              </a:rPr>
              <a:t>video</a:t>
            </a:r>
            <a:r>
              <a:rPr lang="zh-CN" altLang="en-US" dirty="0">
                <a:solidFill>
                  <a:srgbClr val="C00000"/>
                </a:solidFill>
                <a:latin typeface="Microsoft YaHei" charset="0"/>
                <a:ea typeface="Microsoft YaHei" charset="0"/>
                <a:cs typeface="Microsoft YaHei" charset="0"/>
              </a:rPr>
              <a:t>元素</a:t>
            </a:r>
            <a:r>
              <a:rPr lang="en-US" altLang="zh-CN" dirty="0">
                <a:solidFill>
                  <a:srgbClr val="C00000"/>
                </a:solidFill>
                <a:latin typeface="Microsoft YaHei" charset="0"/>
                <a:ea typeface="Microsoft YaHei" charset="0"/>
                <a:cs typeface="Microsoft YaHei" charset="0"/>
              </a:rPr>
              <a:t>.</a:t>
            </a:r>
          </a:p>
          <a:p>
            <a:r>
              <a:rPr lang="en-US" altLang="zh-CN" dirty="0">
                <a:solidFill>
                  <a:srgbClr val="C00000"/>
                </a:solidFill>
                <a:latin typeface="Microsoft YaHei" charset="0"/>
                <a:ea typeface="Microsoft YaHei" charset="0"/>
                <a:cs typeface="Microsoft YaHei" charset="0"/>
              </a:rPr>
              <a:t>&lt;/video&gt;</a:t>
            </a:r>
            <a:endParaRPr lang="zh-CN" altLang="en-US" dirty="0">
              <a:solidFill>
                <a:srgbClr val="C00000"/>
              </a:solidFill>
              <a:latin typeface="Microsoft YaHei" charset="0"/>
              <a:ea typeface="Microsoft YaHei" charset="0"/>
              <a:cs typeface="Microsoft YaHei" charset="0"/>
            </a:endParaRPr>
          </a:p>
        </p:txBody>
      </p:sp>
      <p:sp>
        <p:nvSpPr>
          <p:cNvPr id="4" name="矩形 3"/>
          <p:cNvSpPr/>
          <p:nvPr/>
        </p:nvSpPr>
        <p:spPr>
          <a:xfrm>
            <a:off x="939800" y="3354676"/>
            <a:ext cx="877163" cy="369332"/>
          </a:xfrm>
          <a:prstGeom prst="rect">
            <a:avLst/>
          </a:prstGeom>
        </p:spPr>
        <p:txBody>
          <a:bodyPr wrap="none">
            <a:spAutoFit/>
          </a:bodyPr>
          <a:lstStyle/>
          <a:p>
            <a:r>
              <a:rPr lang="zh-CN" altLang="en-US" dirty="0" smtClean="0">
                <a:latin typeface="Microsoft YaHei" charset="0"/>
                <a:ea typeface="Microsoft YaHei" charset="0"/>
                <a:cs typeface="Microsoft YaHei" charset="0"/>
              </a:rPr>
              <a:t>示例：</a:t>
            </a:r>
            <a:endParaRPr lang="zh-CN" altLang="en-US" dirty="0">
              <a:latin typeface="Microsoft YaHei" charset="0"/>
              <a:ea typeface="Microsoft YaHei" charset="0"/>
              <a:cs typeface="Microsoft YaHei" charset="0"/>
            </a:endParaRPr>
          </a:p>
        </p:txBody>
      </p:sp>
      <p:sp>
        <p:nvSpPr>
          <p:cNvPr id="11" name="矩形 10"/>
          <p:cNvSpPr/>
          <p:nvPr/>
        </p:nvSpPr>
        <p:spPr>
          <a:xfrm>
            <a:off x="1726573" y="3435373"/>
            <a:ext cx="7092196" cy="2351067"/>
          </a:xfrm>
          <a:prstGeom prst="rect">
            <a:avLst/>
          </a:prstGeom>
          <a:noFill/>
          <a:ln w="25400">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892089011"/>
      </p:ext>
    </p:extLst>
  </p:cSld>
  <p:clrMapOvr>
    <a:masterClrMapping/>
  </p:clrMapOvr>
  <p:transition spd="med"/>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3"/>
          <a:srcRect/>
          <a:stretch>
            <a:fillRect/>
          </a:stretch>
        </a:blipFill>
        <a:effectLst/>
      </p:bgPr>
    </p:bg>
    <p:spTree>
      <p:nvGrpSpPr>
        <p:cNvPr id="1" name=""/>
        <p:cNvGrpSpPr/>
        <p:nvPr/>
      </p:nvGrpSpPr>
      <p:grpSpPr>
        <a:xfrm>
          <a:off x="0" y="0"/>
          <a:ext cx="0" cy="0"/>
          <a:chOff x="0" y="0"/>
          <a:chExt cx="0" cy="0"/>
        </a:xfrm>
      </p:grpSpPr>
      <p:sp>
        <p:nvSpPr>
          <p:cNvPr id="6" name="文本框 5"/>
          <p:cNvSpPr txBox="1"/>
          <p:nvPr/>
        </p:nvSpPr>
        <p:spPr>
          <a:xfrm>
            <a:off x="720000" y="36000"/>
            <a:ext cx="3230372" cy="584775"/>
          </a:xfrm>
          <a:prstGeom prst="rect">
            <a:avLst/>
          </a:prstGeom>
          <a:noFill/>
        </p:spPr>
        <p:txBody>
          <a:bodyPr wrap="none" rtlCol="0">
            <a:spAutoFit/>
          </a:bodyPr>
          <a:lstStyle/>
          <a:p>
            <a:r>
              <a:rPr lang="en-US" altLang="zh-CN" sz="3200" dirty="0">
                <a:solidFill>
                  <a:prstClr val="white"/>
                </a:solidFill>
                <a:latin typeface="Microsoft YaHei" charset="0"/>
                <a:ea typeface="Microsoft YaHei" charset="0"/>
                <a:cs typeface="Microsoft YaHei" charset="0"/>
              </a:rPr>
              <a:t>HTML5</a:t>
            </a:r>
            <a:r>
              <a:rPr lang="zh-CN" altLang="en-US" sz="3200" dirty="0">
                <a:solidFill>
                  <a:prstClr val="white"/>
                </a:solidFill>
                <a:latin typeface="Microsoft YaHei" charset="0"/>
                <a:ea typeface="Microsoft YaHei" charset="0"/>
                <a:cs typeface="Microsoft YaHei" charset="0"/>
              </a:rPr>
              <a:t>新增标签</a:t>
            </a:r>
          </a:p>
        </p:txBody>
      </p:sp>
      <p:sp>
        <p:nvSpPr>
          <p:cNvPr id="7" name="为什么要使用盒模型："/>
          <p:cNvSpPr/>
          <p:nvPr/>
        </p:nvSpPr>
        <p:spPr>
          <a:xfrm>
            <a:off x="720000" y="1080000"/>
            <a:ext cx="669410" cy="64632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571500" indent="-571500" hangingPunct="0">
              <a:buFont typeface="Wingdings" charset="2"/>
              <a:buChar char="l"/>
            </a:pPr>
            <a:endParaRPr lang="zh-CN" altLang="en-US" sz="3600" kern="0" dirty="0">
              <a:solidFill>
                <a:srgbClr val="3A68A3"/>
              </a:solidFill>
            </a:endParaRPr>
          </a:p>
        </p:txBody>
      </p:sp>
      <p:sp>
        <p:nvSpPr>
          <p:cNvPr id="8" name="为什么要使用盒模型："/>
          <p:cNvSpPr/>
          <p:nvPr/>
        </p:nvSpPr>
        <p:spPr>
          <a:xfrm>
            <a:off x="762576" y="1014730"/>
            <a:ext cx="2285237" cy="46166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342900" lvl="0" indent="-342900" hangingPunct="0">
              <a:buFont typeface="Wingdings" charset="2"/>
              <a:buChar char="l"/>
            </a:pPr>
            <a:r>
              <a:rPr lang="zh-CN" altLang="en-US" sz="2400" b="0" kern="0" dirty="0">
                <a:solidFill>
                  <a:srgbClr val="3A68A3"/>
                </a:solidFill>
                <a:latin typeface="Microsoft YaHei" charset="0"/>
                <a:ea typeface="Microsoft YaHei" charset="0"/>
                <a:cs typeface="Microsoft YaHei" charset="0"/>
              </a:rPr>
              <a:t>新多媒体元素</a:t>
            </a:r>
          </a:p>
        </p:txBody>
      </p:sp>
      <p:sp>
        <p:nvSpPr>
          <p:cNvPr id="9" name="文本框 8"/>
          <p:cNvSpPr txBox="1"/>
          <p:nvPr/>
        </p:nvSpPr>
        <p:spPr>
          <a:xfrm>
            <a:off x="939800" y="1978103"/>
            <a:ext cx="8521700" cy="400110"/>
          </a:xfrm>
          <a:prstGeom prst="rect">
            <a:avLst/>
          </a:prstGeom>
          <a:noFill/>
        </p:spPr>
        <p:txBody>
          <a:bodyPr wrap="square" rtlCol="0">
            <a:spAutoFit/>
          </a:bodyPr>
          <a:lstStyle/>
          <a:p>
            <a:r>
              <a:rPr kumimoji="1" lang="en-US" altLang="zh-CN" sz="2000" dirty="0" smtClean="0">
                <a:latin typeface="Microsoft YaHei" charset="0"/>
                <a:ea typeface="Microsoft YaHei" charset="0"/>
                <a:cs typeface="Microsoft YaHei" charset="0"/>
              </a:rPr>
              <a:t>2.</a:t>
            </a:r>
            <a:r>
              <a:rPr lang="en-US" altLang="zh-CN" sz="2000" dirty="0" smtClean="0">
                <a:latin typeface="Microsoft YaHei" charset="0"/>
                <a:ea typeface="Microsoft YaHei" charset="0"/>
                <a:cs typeface="Microsoft YaHei" charset="0"/>
              </a:rPr>
              <a:t> </a:t>
            </a:r>
            <a:r>
              <a:rPr lang="en-US" altLang="zh-CN" sz="2000" dirty="0">
                <a:solidFill>
                  <a:srgbClr val="C00000"/>
                </a:solidFill>
                <a:latin typeface="Microsoft YaHei" charset="0"/>
                <a:ea typeface="Microsoft YaHei" charset="0"/>
                <a:cs typeface="Microsoft YaHei" charset="0"/>
              </a:rPr>
              <a:t>&lt;video&gt;</a:t>
            </a:r>
            <a:endParaRPr lang="zh-CN" altLang="en-US" sz="2000" dirty="0" smtClean="0">
              <a:solidFill>
                <a:srgbClr val="C00000"/>
              </a:solidFill>
              <a:latin typeface="Microsoft YaHei" charset="0"/>
              <a:ea typeface="Microsoft YaHei" charset="0"/>
              <a:cs typeface="Microsoft YaHei" charset="0"/>
            </a:endParaRPr>
          </a:p>
        </p:txBody>
      </p:sp>
      <p:sp>
        <p:nvSpPr>
          <p:cNvPr id="4" name="矩形 3"/>
          <p:cNvSpPr/>
          <p:nvPr/>
        </p:nvSpPr>
        <p:spPr>
          <a:xfrm>
            <a:off x="939800" y="2510593"/>
            <a:ext cx="877163" cy="369332"/>
          </a:xfrm>
          <a:prstGeom prst="rect">
            <a:avLst/>
          </a:prstGeom>
        </p:spPr>
        <p:txBody>
          <a:bodyPr wrap="none">
            <a:spAutoFit/>
          </a:bodyPr>
          <a:lstStyle/>
          <a:p>
            <a:r>
              <a:rPr lang="zh-CN" altLang="en-US" smtClean="0">
                <a:latin typeface="Microsoft YaHei" charset="0"/>
                <a:ea typeface="Microsoft YaHei" charset="0"/>
                <a:cs typeface="Microsoft YaHei" charset="0"/>
              </a:rPr>
              <a:t>效果：</a:t>
            </a:r>
            <a:endParaRPr lang="zh-CN" altLang="en-US" dirty="0">
              <a:latin typeface="Microsoft YaHei" charset="0"/>
              <a:ea typeface="Microsoft YaHei" charset="0"/>
              <a:cs typeface="Microsoft YaHei" charset="0"/>
            </a:endParaRPr>
          </a:p>
        </p:txBody>
      </p:sp>
      <p:pic>
        <p:nvPicPr>
          <p:cNvPr id="2" name="图片 1"/>
          <p:cNvPicPr>
            <a:picLocks noChangeAspect="1"/>
          </p:cNvPicPr>
          <p:nvPr/>
        </p:nvPicPr>
        <p:blipFill>
          <a:blip r:embed="rId4"/>
          <a:stretch>
            <a:fillRect/>
          </a:stretch>
        </p:blipFill>
        <p:spPr>
          <a:xfrm>
            <a:off x="1905194" y="2510593"/>
            <a:ext cx="5438581" cy="3267207"/>
          </a:xfrm>
          <a:prstGeom prst="rect">
            <a:avLst/>
          </a:prstGeom>
        </p:spPr>
      </p:pic>
    </p:spTree>
    <p:extLst>
      <p:ext uri="{BB962C8B-B14F-4D97-AF65-F5344CB8AC3E}">
        <p14:creationId xmlns:p14="http://schemas.microsoft.com/office/powerpoint/2010/main" val="360113799"/>
      </p:ext>
    </p:extLst>
  </p:cSld>
  <p:clrMapOvr>
    <a:masterClrMapping/>
  </p:clrMapOvr>
  <p:transition spd="med"/>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3"/>
          <a:srcRect/>
          <a:stretch>
            <a:fillRect/>
          </a:stretch>
        </a:blipFill>
        <a:effectLst/>
      </p:bgPr>
    </p:bg>
    <p:spTree>
      <p:nvGrpSpPr>
        <p:cNvPr id="1" name=""/>
        <p:cNvGrpSpPr/>
        <p:nvPr/>
      </p:nvGrpSpPr>
      <p:grpSpPr>
        <a:xfrm>
          <a:off x="0" y="0"/>
          <a:ext cx="0" cy="0"/>
          <a:chOff x="0" y="0"/>
          <a:chExt cx="0" cy="0"/>
        </a:xfrm>
      </p:grpSpPr>
      <p:sp>
        <p:nvSpPr>
          <p:cNvPr id="6" name="文本框 5"/>
          <p:cNvSpPr txBox="1"/>
          <p:nvPr/>
        </p:nvSpPr>
        <p:spPr>
          <a:xfrm>
            <a:off x="720000" y="36000"/>
            <a:ext cx="3230372" cy="584775"/>
          </a:xfrm>
          <a:prstGeom prst="rect">
            <a:avLst/>
          </a:prstGeom>
          <a:noFill/>
        </p:spPr>
        <p:txBody>
          <a:bodyPr wrap="none" rtlCol="0">
            <a:spAutoFit/>
          </a:bodyPr>
          <a:lstStyle/>
          <a:p>
            <a:r>
              <a:rPr lang="en-US" altLang="zh-CN" sz="3200" dirty="0">
                <a:solidFill>
                  <a:prstClr val="white"/>
                </a:solidFill>
                <a:latin typeface="Microsoft YaHei" charset="0"/>
                <a:ea typeface="Microsoft YaHei" charset="0"/>
                <a:cs typeface="Microsoft YaHei" charset="0"/>
              </a:rPr>
              <a:t>HTML5</a:t>
            </a:r>
            <a:r>
              <a:rPr lang="zh-CN" altLang="en-US" sz="3200" dirty="0">
                <a:solidFill>
                  <a:prstClr val="white"/>
                </a:solidFill>
                <a:latin typeface="Microsoft YaHei" charset="0"/>
                <a:ea typeface="Microsoft YaHei" charset="0"/>
                <a:cs typeface="Microsoft YaHei" charset="0"/>
              </a:rPr>
              <a:t>新增标签</a:t>
            </a:r>
          </a:p>
        </p:txBody>
      </p:sp>
      <p:sp>
        <p:nvSpPr>
          <p:cNvPr id="7" name="为什么要使用盒模型："/>
          <p:cNvSpPr/>
          <p:nvPr/>
        </p:nvSpPr>
        <p:spPr>
          <a:xfrm>
            <a:off x="720000" y="1080000"/>
            <a:ext cx="669410" cy="64632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571500" indent="-571500" hangingPunct="0">
              <a:buFont typeface="Wingdings" charset="2"/>
              <a:buChar char="l"/>
            </a:pPr>
            <a:endParaRPr lang="zh-CN" altLang="en-US" sz="3600" kern="0" dirty="0">
              <a:solidFill>
                <a:srgbClr val="3A68A3"/>
              </a:solidFill>
            </a:endParaRPr>
          </a:p>
        </p:txBody>
      </p:sp>
      <p:sp>
        <p:nvSpPr>
          <p:cNvPr id="8" name="为什么要使用盒模型："/>
          <p:cNvSpPr/>
          <p:nvPr/>
        </p:nvSpPr>
        <p:spPr>
          <a:xfrm>
            <a:off x="762576" y="1014730"/>
            <a:ext cx="2285237" cy="46166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342900" lvl="0" indent="-342900" hangingPunct="0">
              <a:buFont typeface="Wingdings" charset="2"/>
              <a:buChar char="l"/>
            </a:pPr>
            <a:r>
              <a:rPr lang="zh-CN" altLang="en-US" sz="2400" b="0" kern="0" dirty="0">
                <a:solidFill>
                  <a:srgbClr val="3A68A3"/>
                </a:solidFill>
                <a:latin typeface="Microsoft YaHei" charset="0"/>
                <a:ea typeface="Microsoft YaHei" charset="0"/>
                <a:cs typeface="Microsoft YaHei" charset="0"/>
              </a:rPr>
              <a:t>新多媒体元素</a:t>
            </a:r>
          </a:p>
        </p:txBody>
      </p:sp>
      <p:sp>
        <p:nvSpPr>
          <p:cNvPr id="9" name="文本框 8"/>
          <p:cNvSpPr txBox="1"/>
          <p:nvPr/>
        </p:nvSpPr>
        <p:spPr>
          <a:xfrm>
            <a:off x="939800" y="1978103"/>
            <a:ext cx="8521700" cy="400110"/>
          </a:xfrm>
          <a:prstGeom prst="rect">
            <a:avLst/>
          </a:prstGeom>
          <a:noFill/>
        </p:spPr>
        <p:txBody>
          <a:bodyPr wrap="square" rtlCol="0">
            <a:spAutoFit/>
          </a:bodyPr>
          <a:lstStyle/>
          <a:p>
            <a:r>
              <a:rPr kumimoji="1" lang="en-US" altLang="zh-CN" sz="2000" dirty="0" smtClean="0">
                <a:latin typeface="Microsoft YaHei" charset="0"/>
                <a:ea typeface="Microsoft YaHei" charset="0"/>
                <a:cs typeface="Microsoft YaHei" charset="0"/>
              </a:rPr>
              <a:t>3.</a:t>
            </a:r>
            <a:r>
              <a:rPr lang="en-US" altLang="zh-CN" sz="2000" dirty="0" smtClean="0">
                <a:latin typeface="Microsoft YaHei" charset="0"/>
                <a:ea typeface="Microsoft YaHei" charset="0"/>
                <a:cs typeface="Microsoft YaHei" charset="0"/>
              </a:rPr>
              <a:t> </a:t>
            </a:r>
            <a:r>
              <a:rPr lang="en-US" altLang="zh-CN" sz="2000" dirty="0">
                <a:solidFill>
                  <a:srgbClr val="C00000"/>
                </a:solidFill>
                <a:latin typeface="Microsoft YaHei" charset="0"/>
                <a:ea typeface="Microsoft YaHei" charset="0"/>
                <a:cs typeface="Microsoft YaHei" charset="0"/>
              </a:rPr>
              <a:t>&lt;source&gt;</a:t>
            </a:r>
            <a:endParaRPr lang="zh-CN" altLang="en-US" sz="2000" dirty="0" smtClean="0">
              <a:solidFill>
                <a:srgbClr val="C00000"/>
              </a:solidFill>
              <a:latin typeface="Microsoft YaHei" charset="0"/>
              <a:ea typeface="Microsoft YaHei" charset="0"/>
              <a:cs typeface="Microsoft YaHei" charset="0"/>
            </a:endParaRPr>
          </a:p>
        </p:txBody>
      </p:sp>
      <p:sp>
        <p:nvSpPr>
          <p:cNvPr id="10" name="文本框 9"/>
          <p:cNvSpPr txBox="1"/>
          <p:nvPr/>
        </p:nvSpPr>
        <p:spPr>
          <a:xfrm>
            <a:off x="939800" y="2543279"/>
            <a:ext cx="8521700" cy="369332"/>
          </a:xfrm>
          <a:prstGeom prst="rect">
            <a:avLst/>
          </a:prstGeom>
          <a:noFill/>
        </p:spPr>
        <p:txBody>
          <a:bodyPr wrap="square" rtlCol="0">
            <a:spAutoFit/>
          </a:bodyPr>
          <a:lstStyle/>
          <a:p>
            <a:r>
              <a:rPr lang="zh-CN" altLang="en-US" dirty="0">
                <a:latin typeface="Microsoft YaHei" charset="0"/>
                <a:ea typeface="Microsoft YaHei" charset="0"/>
                <a:cs typeface="Microsoft YaHei" charset="0"/>
              </a:rPr>
              <a:t>概述：为媒体元素（比如 </a:t>
            </a:r>
            <a:r>
              <a:rPr lang="en-US" altLang="zh-CN" dirty="0">
                <a:latin typeface="Microsoft YaHei" charset="0"/>
                <a:ea typeface="Microsoft YaHei" charset="0"/>
                <a:cs typeface="Microsoft YaHei" charset="0"/>
              </a:rPr>
              <a:t>&lt;video&gt; </a:t>
            </a:r>
            <a:r>
              <a:rPr lang="zh-CN" altLang="en-US" dirty="0">
                <a:latin typeface="Microsoft YaHei" charset="0"/>
                <a:ea typeface="Microsoft YaHei" charset="0"/>
                <a:cs typeface="Microsoft YaHei" charset="0"/>
              </a:rPr>
              <a:t>和 </a:t>
            </a:r>
            <a:r>
              <a:rPr lang="en-US" altLang="zh-CN" dirty="0">
                <a:latin typeface="Microsoft YaHei" charset="0"/>
                <a:ea typeface="Microsoft YaHei" charset="0"/>
                <a:cs typeface="Microsoft YaHei" charset="0"/>
              </a:rPr>
              <a:t>&lt;audio&gt;</a:t>
            </a:r>
            <a:r>
              <a:rPr lang="zh-CN" altLang="en-US" dirty="0">
                <a:latin typeface="Microsoft YaHei" charset="0"/>
                <a:ea typeface="Microsoft YaHei" charset="0"/>
                <a:cs typeface="Microsoft YaHei" charset="0"/>
              </a:rPr>
              <a:t>）定义媒体资源</a:t>
            </a:r>
            <a:endParaRPr lang="zh-CN" altLang="en-US" dirty="0" smtClean="0">
              <a:latin typeface="Microsoft YaHei" charset="0"/>
              <a:ea typeface="Microsoft YaHei" charset="0"/>
              <a:cs typeface="Microsoft YaHei" charset="0"/>
            </a:endParaRPr>
          </a:p>
        </p:txBody>
      </p:sp>
      <p:sp>
        <p:nvSpPr>
          <p:cNvPr id="3" name="矩形 2"/>
          <p:cNvSpPr/>
          <p:nvPr/>
        </p:nvSpPr>
        <p:spPr>
          <a:xfrm>
            <a:off x="1658022" y="3354676"/>
            <a:ext cx="7700291" cy="2308324"/>
          </a:xfrm>
          <a:prstGeom prst="rect">
            <a:avLst/>
          </a:prstGeom>
        </p:spPr>
        <p:txBody>
          <a:bodyPr wrap="square">
            <a:spAutoFit/>
          </a:bodyPr>
          <a:lstStyle/>
          <a:p>
            <a:r>
              <a:rPr lang="en-US" altLang="zh-CN" dirty="0">
                <a:solidFill>
                  <a:srgbClr val="C00000"/>
                </a:solidFill>
                <a:latin typeface="Microsoft YaHei" charset="0"/>
                <a:ea typeface="Microsoft YaHei" charset="0"/>
                <a:cs typeface="Microsoft YaHei" charset="0"/>
              </a:rPr>
              <a:t>&lt;video </a:t>
            </a:r>
            <a:r>
              <a:rPr lang="en-US" altLang="zh-CN" dirty="0" smtClean="0">
                <a:solidFill>
                  <a:srgbClr val="C00000"/>
                </a:solidFill>
                <a:latin typeface="Microsoft YaHei" charset="0"/>
                <a:ea typeface="Microsoft YaHei" charset="0"/>
                <a:cs typeface="Microsoft YaHei" charset="0"/>
              </a:rPr>
              <a:t>controls       </a:t>
            </a:r>
            <a:r>
              <a:rPr lang="en-US" altLang="zh-CN" dirty="0">
                <a:solidFill>
                  <a:srgbClr val="C00000"/>
                </a:solidFill>
                <a:latin typeface="Microsoft YaHei" charset="0"/>
                <a:ea typeface="Microsoft YaHei" charset="0"/>
                <a:cs typeface="Microsoft YaHei" charset="0"/>
              </a:rPr>
              <a:t>poster="https://</a:t>
            </a:r>
            <a:r>
              <a:rPr lang="en-US" altLang="zh-CN" dirty="0" err="1">
                <a:solidFill>
                  <a:srgbClr val="C00000"/>
                </a:solidFill>
                <a:latin typeface="Microsoft YaHei" charset="0"/>
                <a:ea typeface="Microsoft YaHei" charset="0"/>
                <a:cs typeface="Microsoft YaHei" charset="0"/>
              </a:rPr>
              <a:t>archive.org</a:t>
            </a:r>
            <a:r>
              <a:rPr lang="en-US" altLang="zh-CN" dirty="0">
                <a:solidFill>
                  <a:srgbClr val="C00000"/>
                </a:solidFill>
                <a:latin typeface="Microsoft YaHei" charset="0"/>
                <a:ea typeface="Microsoft YaHei" charset="0"/>
                <a:cs typeface="Microsoft YaHei" charset="0"/>
              </a:rPr>
              <a:t>/download/WebmVp8Vorbis/webmvp8.gif" &gt;</a:t>
            </a:r>
          </a:p>
          <a:p>
            <a:r>
              <a:rPr lang="zh-CN" altLang="en-US" dirty="0">
                <a:solidFill>
                  <a:srgbClr val="C00000"/>
                </a:solidFill>
                <a:latin typeface="Microsoft YaHei" charset="0"/>
                <a:ea typeface="Microsoft YaHei" charset="0"/>
                <a:cs typeface="Microsoft YaHei" charset="0"/>
              </a:rPr>
              <a:t> </a:t>
            </a:r>
            <a:r>
              <a:rPr lang="zh-CN" altLang="en-US" dirty="0" smtClean="0">
                <a:solidFill>
                  <a:srgbClr val="C00000"/>
                </a:solidFill>
                <a:latin typeface="Microsoft YaHei" charset="0"/>
                <a:ea typeface="Microsoft YaHei" charset="0"/>
                <a:cs typeface="Microsoft YaHei" charset="0"/>
              </a:rPr>
              <a:t>     </a:t>
            </a:r>
            <a:r>
              <a:rPr lang="mr-IN" altLang="zh-CN" dirty="0" smtClean="0">
                <a:solidFill>
                  <a:srgbClr val="C00000"/>
                </a:solidFill>
                <a:latin typeface="Microsoft YaHei" charset="0"/>
                <a:ea typeface="Microsoft YaHei" charset="0"/>
                <a:cs typeface="Microsoft YaHei" charset="0"/>
              </a:rPr>
              <a:t>&lt;</a:t>
            </a:r>
            <a:r>
              <a:rPr lang="mr-IN" altLang="zh-CN" dirty="0" err="1" smtClean="0">
                <a:solidFill>
                  <a:srgbClr val="C00000"/>
                </a:solidFill>
                <a:latin typeface="Microsoft YaHei" charset="0"/>
                <a:ea typeface="Microsoft YaHei" charset="0"/>
                <a:cs typeface="Microsoft YaHei" charset="0"/>
              </a:rPr>
              <a:t>source</a:t>
            </a:r>
            <a:r>
              <a:rPr lang="en-US" altLang="zh-CN" dirty="0" smtClean="0">
                <a:solidFill>
                  <a:srgbClr val="C00000"/>
                </a:solidFill>
                <a:latin typeface="Microsoft YaHei" charset="0"/>
                <a:ea typeface="Microsoft YaHei" charset="0"/>
                <a:cs typeface="Microsoft YaHei" charset="0"/>
              </a:rPr>
              <a:t> </a:t>
            </a:r>
            <a:r>
              <a:rPr lang="en-US" altLang="zh-CN" dirty="0" err="1" smtClean="0">
                <a:solidFill>
                  <a:srgbClr val="C00000"/>
                </a:solidFill>
                <a:latin typeface="Microsoft YaHei" charset="0"/>
                <a:ea typeface="Microsoft YaHei" charset="0"/>
                <a:cs typeface="Microsoft YaHei" charset="0"/>
              </a:rPr>
              <a:t>src</a:t>
            </a:r>
            <a:r>
              <a:rPr lang="en-US" altLang="zh-CN" dirty="0">
                <a:solidFill>
                  <a:srgbClr val="C00000"/>
                </a:solidFill>
                <a:latin typeface="Microsoft YaHei" charset="0"/>
                <a:ea typeface="Microsoft YaHei" charset="0"/>
                <a:cs typeface="Microsoft YaHei" charset="0"/>
              </a:rPr>
              <a:t>="https://</a:t>
            </a:r>
            <a:r>
              <a:rPr lang="en-US" altLang="zh-CN" dirty="0" err="1">
                <a:solidFill>
                  <a:srgbClr val="C00000"/>
                </a:solidFill>
                <a:latin typeface="Microsoft YaHei" charset="0"/>
                <a:ea typeface="Microsoft YaHei" charset="0"/>
                <a:cs typeface="Microsoft YaHei" charset="0"/>
              </a:rPr>
              <a:t>archive.org</a:t>
            </a:r>
            <a:r>
              <a:rPr lang="en-US" altLang="zh-CN" dirty="0">
                <a:solidFill>
                  <a:srgbClr val="C00000"/>
                </a:solidFill>
                <a:latin typeface="Microsoft YaHei" charset="0"/>
                <a:ea typeface="Microsoft YaHei" charset="0"/>
                <a:cs typeface="Microsoft YaHei" charset="0"/>
              </a:rPr>
              <a:t>/download/WebmVp8Vorbis/webmvp8.ogv"</a:t>
            </a:r>
          </a:p>
          <a:p>
            <a:r>
              <a:rPr lang="mr-IN" altLang="zh-CN" dirty="0">
                <a:solidFill>
                  <a:srgbClr val="C00000"/>
                </a:solidFill>
                <a:latin typeface="Microsoft YaHei" charset="0"/>
                <a:ea typeface="Microsoft YaHei" charset="0"/>
                <a:cs typeface="Microsoft YaHei" charset="0"/>
              </a:rPr>
              <a:t>            </a:t>
            </a:r>
            <a:r>
              <a:rPr lang="mr-IN" altLang="zh-CN" dirty="0" err="1">
                <a:solidFill>
                  <a:srgbClr val="C00000"/>
                </a:solidFill>
                <a:latin typeface="Microsoft YaHei" charset="0"/>
                <a:ea typeface="Microsoft YaHei" charset="0"/>
                <a:cs typeface="Microsoft YaHei" charset="0"/>
              </a:rPr>
              <a:t>type</a:t>
            </a:r>
            <a:r>
              <a:rPr lang="mr-IN" altLang="zh-CN" dirty="0" smtClean="0">
                <a:solidFill>
                  <a:srgbClr val="C00000"/>
                </a:solidFill>
                <a:latin typeface="Microsoft YaHei" charset="0"/>
                <a:ea typeface="Microsoft YaHei" charset="0"/>
                <a:cs typeface="Microsoft YaHei" charset="0"/>
              </a:rPr>
              <a:t>="</a:t>
            </a:r>
            <a:r>
              <a:rPr lang="mr-IN" altLang="zh-CN" dirty="0" err="1" smtClean="0">
                <a:solidFill>
                  <a:srgbClr val="C00000"/>
                </a:solidFill>
                <a:latin typeface="Microsoft YaHei" charset="0"/>
                <a:ea typeface="Microsoft YaHei" charset="0"/>
                <a:cs typeface="Microsoft YaHei" charset="0"/>
              </a:rPr>
              <a:t>video</a:t>
            </a:r>
            <a:r>
              <a:rPr lang="en-US" altLang="zh-CN" dirty="0">
                <a:solidFill>
                  <a:srgbClr val="C00000"/>
                </a:solidFill>
                <a:latin typeface="Microsoft YaHei" charset="0"/>
                <a:ea typeface="Microsoft YaHei" charset="0"/>
                <a:cs typeface="Microsoft YaHei" charset="0"/>
              </a:rPr>
              <a:t>.</a:t>
            </a:r>
            <a:r>
              <a:rPr lang="mr-IN" altLang="zh-CN" dirty="0" err="1" smtClean="0">
                <a:solidFill>
                  <a:srgbClr val="C00000"/>
                </a:solidFill>
                <a:latin typeface="Microsoft YaHei" charset="0"/>
                <a:ea typeface="Microsoft YaHei" charset="0"/>
                <a:cs typeface="Microsoft YaHei" charset="0"/>
              </a:rPr>
              <a:t>ogg</a:t>
            </a:r>
            <a:r>
              <a:rPr lang="mr-IN" altLang="zh-CN" dirty="0" smtClean="0">
                <a:solidFill>
                  <a:srgbClr val="C00000"/>
                </a:solidFill>
                <a:latin typeface="Microsoft YaHei" charset="0"/>
                <a:ea typeface="Microsoft YaHei" charset="0"/>
                <a:cs typeface="Microsoft YaHei" charset="0"/>
              </a:rPr>
              <a:t>"</a:t>
            </a:r>
            <a:r>
              <a:rPr lang="zh-CN" altLang="en-US" dirty="0" smtClean="0">
                <a:solidFill>
                  <a:srgbClr val="C00000"/>
                </a:solidFill>
                <a:latin typeface="Microsoft YaHei" charset="0"/>
                <a:ea typeface="Microsoft YaHei" charset="0"/>
                <a:cs typeface="Microsoft YaHei" charset="0"/>
              </a:rPr>
              <a:t> ／</a:t>
            </a:r>
            <a:r>
              <a:rPr lang="mr-IN" altLang="zh-CN" dirty="0" smtClean="0">
                <a:solidFill>
                  <a:srgbClr val="C00000"/>
                </a:solidFill>
                <a:latin typeface="Microsoft YaHei" charset="0"/>
                <a:ea typeface="Microsoft YaHei" charset="0"/>
                <a:cs typeface="Microsoft YaHei" charset="0"/>
              </a:rPr>
              <a:t>&gt;</a:t>
            </a:r>
            <a:endParaRPr lang="mr-IN" altLang="zh-CN" dirty="0">
              <a:solidFill>
                <a:srgbClr val="C00000"/>
              </a:solidFill>
              <a:latin typeface="Microsoft YaHei" charset="0"/>
              <a:ea typeface="Microsoft YaHei" charset="0"/>
              <a:cs typeface="Microsoft YaHei" charset="0"/>
            </a:endParaRPr>
          </a:p>
          <a:p>
            <a:r>
              <a:rPr lang="zh-CN" altLang="en-US" dirty="0">
                <a:solidFill>
                  <a:srgbClr val="C00000"/>
                </a:solidFill>
                <a:latin typeface="Microsoft YaHei" charset="0"/>
                <a:ea typeface="Microsoft YaHei" charset="0"/>
                <a:cs typeface="Microsoft YaHei" charset="0"/>
              </a:rPr>
              <a:t>    您的浏览器不支持</a:t>
            </a:r>
            <a:r>
              <a:rPr lang="en-US" altLang="zh-CN" dirty="0">
                <a:solidFill>
                  <a:srgbClr val="C00000"/>
                </a:solidFill>
                <a:latin typeface="Microsoft YaHei" charset="0"/>
                <a:ea typeface="Microsoft YaHei" charset="0"/>
                <a:cs typeface="Microsoft YaHei" charset="0"/>
              </a:rPr>
              <a:t>video</a:t>
            </a:r>
            <a:r>
              <a:rPr lang="zh-CN" altLang="en-US" dirty="0">
                <a:solidFill>
                  <a:srgbClr val="C00000"/>
                </a:solidFill>
                <a:latin typeface="Microsoft YaHei" charset="0"/>
                <a:ea typeface="Microsoft YaHei" charset="0"/>
                <a:cs typeface="Microsoft YaHei" charset="0"/>
              </a:rPr>
              <a:t>元素</a:t>
            </a:r>
            <a:r>
              <a:rPr lang="en-US" altLang="zh-CN" dirty="0">
                <a:solidFill>
                  <a:srgbClr val="C00000"/>
                </a:solidFill>
                <a:latin typeface="Microsoft YaHei" charset="0"/>
                <a:ea typeface="Microsoft YaHei" charset="0"/>
                <a:cs typeface="Microsoft YaHei" charset="0"/>
              </a:rPr>
              <a:t>.</a:t>
            </a:r>
          </a:p>
          <a:p>
            <a:r>
              <a:rPr lang="en-US" altLang="zh-CN" dirty="0">
                <a:solidFill>
                  <a:srgbClr val="C00000"/>
                </a:solidFill>
                <a:latin typeface="Microsoft YaHei" charset="0"/>
                <a:ea typeface="Microsoft YaHei" charset="0"/>
                <a:cs typeface="Microsoft YaHei" charset="0"/>
              </a:rPr>
              <a:t>&lt;/video&gt;</a:t>
            </a:r>
            <a:endParaRPr lang="zh-CN" altLang="en-US" dirty="0">
              <a:solidFill>
                <a:srgbClr val="C00000"/>
              </a:solidFill>
              <a:latin typeface="Microsoft YaHei" charset="0"/>
              <a:ea typeface="Microsoft YaHei" charset="0"/>
              <a:cs typeface="Microsoft YaHei" charset="0"/>
            </a:endParaRPr>
          </a:p>
        </p:txBody>
      </p:sp>
      <p:sp>
        <p:nvSpPr>
          <p:cNvPr id="4" name="矩形 3"/>
          <p:cNvSpPr/>
          <p:nvPr/>
        </p:nvSpPr>
        <p:spPr>
          <a:xfrm>
            <a:off x="939800" y="3170010"/>
            <a:ext cx="877163" cy="369332"/>
          </a:xfrm>
          <a:prstGeom prst="rect">
            <a:avLst/>
          </a:prstGeom>
        </p:spPr>
        <p:txBody>
          <a:bodyPr wrap="none">
            <a:spAutoFit/>
          </a:bodyPr>
          <a:lstStyle/>
          <a:p>
            <a:r>
              <a:rPr lang="zh-CN" altLang="en-US" dirty="0" smtClean="0">
                <a:latin typeface="Microsoft YaHei" charset="0"/>
                <a:ea typeface="Microsoft YaHei" charset="0"/>
                <a:cs typeface="Microsoft YaHei" charset="0"/>
              </a:rPr>
              <a:t>示例：</a:t>
            </a:r>
            <a:endParaRPr lang="zh-CN" altLang="en-US" dirty="0">
              <a:latin typeface="Microsoft YaHei" charset="0"/>
              <a:ea typeface="Microsoft YaHei" charset="0"/>
              <a:cs typeface="Microsoft YaHei" charset="0"/>
            </a:endParaRPr>
          </a:p>
        </p:txBody>
      </p:sp>
      <p:sp>
        <p:nvSpPr>
          <p:cNvPr id="13" name="矩形 12"/>
          <p:cNvSpPr/>
          <p:nvPr/>
        </p:nvSpPr>
        <p:spPr>
          <a:xfrm>
            <a:off x="1658022" y="3275187"/>
            <a:ext cx="7700291" cy="2467302"/>
          </a:xfrm>
          <a:prstGeom prst="rect">
            <a:avLst/>
          </a:prstGeom>
          <a:noFill/>
          <a:ln w="25400">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165448147"/>
      </p:ext>
    </p:extLst>
  </p:cSld>
  <p:clrMapOvr>
    <a:masterClrMapping/>
  </p:clrMapOvr>
  <p:transition spd="med"/>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3"/>
          <a:srcRect/>
          <a:stretch>
            <a:fillRect/>
          </a:stretch>
        </a:blipFill>
        <a:effectLst/>
      </p:bgPr>
    </p:bg>
    <p:spTree>
      <p:nvGrpSpPr>
        <p:cNvPr id="1" name=""/>
        <p:cNvGrpSpPr/>
        <p:nvPr/>
      </p:nvGrpSpPr>
      <p:grpSpPr>
        <a:xfrm>
          <a:off x="0" y="0"/>
          <a:ext cx="0" cy="0"/>
          <a:chOff x="0" y="0"/>
          <a:chExt cx="0" cy="0"/>
        </a:xfrm>
      </p:grpSpPr>
      <p:sp>
        <p:nvSpPr>
          <p:cNvPr id="6" name="文本框 5"/>
          <p:cNvSpPr txBox="1"/>
          <p:nvPr/>
        </p:nvSpPr>
        <p:spPr>
          <a:xfrm>
            <a:off x="720000" y="36000"/>
            <a:ext cx="3230372" cy="584775"/>
          </a:xfrm>
          <a:prstGeom prst="rect">
            <a:avLst/>
          </a:prstGeom>
          <a:noFill/>
        </p:spPr>
        <p:txBody>
          <a:bodyPr wrap="none" rtlCol="0">
            <a:spAutoFit/>
          </a:bodyPr>
          <a:lstStyle/>
          <a:p>
            <a:r>
              <a:rPr lang="en-US" altLang="zh-CN" sz="3200" dirty="0">
                <a:solidFill>
                  <a:prstClr val="white"/>
                </a:solidFill>
                <a:latin typeface="Microsoft YaHei" charset="0"/>
                <a:ea typeface="Microsoft YaHei" charset="0"/>
                <a:cs typeface="Microsoft YaHei" charset="0"/>
              </a:rPr>
              <a:t>HTML5</a:t>
            </a:r>
            <a:r>
              <a:rPr lang="zh-CN" altLang="en-US" sz="3200" dirty="0">
                <a:solidFill>
                  <a:prstClr val="white"/>
                </a:solidFill>
                <a:latin typeface="Microsoft YaHei" charset="0"/>
                <a:ea typeface="Microsoft YaHei" charset="0"/>
                <a:cs typeface="Microsoft YaHei" charset="0"/>
              </a:rPr>
              <a:t>新增标签</a:t>
            </a:r>
          </a:p>
        </p:txBody>
      </p:sp>
      <p:sp>
        <p:nvSpPr>
          <p:cNvPr id="7" name="为什么要使用盒模型："/>
          <p:cNvSpPr/>
          <p:nvPr/>
        </p:nvSpPr>
        <p:spPr>
          <a:xfrm>
            <a:off x="720000" y="1080000"/>
            <a:ext cx="669410" cy="64632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571500" indent="-571500" hangingPunct="0">
              <a:buFont typeface="Wingdings" charset="2"/>
              <a:buChar char="l"/>
            </a:pPr>
            <a:endParaRPr lang="zh-CN" altLang="en-US" sz="3600" kern="0" dirty="0">
              <a:solidFill>
                <a:srgbClr val="3A68A3"/>
              </a:solidFill>
            </a:endParaRPr>
          </a:p>
        </p:txBody>
      </p:sp>
      <p:sp>
        <p:nvSpPr>
          <p:cNvPr id="8" name="为什么要使用盒模型："/>
          <p:cNvSpPr/>
          <p:nvPr/>
        </p:nvSpPr>
        <p:spPr>
          <a:xfrm>
            <a:off x="762576" y="1014730"/>
            <a:ext cx="2285237" cy="46166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342900" lvl="0" indent="-342900" hangingPunct="0">
              <a:buFont typeface="Wingdings" charset="2"/>
              <a:buChar char="l"/>
            </a:pPr>
            <a:r>
              <a:rPr lang="zh-CN" altLang="en-US" sz="2400" b="0" kern="0" dirty="0">
                <a:solidFill>
                  <a:srgbClr val="3A68A3"/>
                </a:solidFill>
                <a:latin typeface="Microsoft YaHei" charset="0"/>
                <a:ea typeface="Microsoft YaHei" charset="0"/>
                <a:cs typeface="Microsoft YaHei" charset="0"/>
              </a:rPr>
              <a:t>新多媒体元素</a:t>
            </a:r>
          </a:p>
        </p:txBody>
      </p:sp>
      <p:sp>
        <p:nvSpPr>
          <p:cNvPr id="9" name="文本框 8"/>
          <p:cNvSpPr txBox="1"/>
          <p:nvPr/>
        </p:nvSpPr>
        <p:spPr>
          <a:xfrm>
            <a:off x="939800" y="1978103"/>
            <a:ext cx="8521700" cy="400110"/>
          </a:xfrm>
          <a:prstGeom prst="rect">
            <a:avLst/>
          </a:prstGeom>
          <a:noFill/>
        </p:spPr>
        <p:txBody>
          <a:bodyPr wrap="square" rtlCol="0">
            <a:spAutoFit/>
          </a:bodyPr>
          <a:lstStyle/>
          <a:p>
            <a:r>
              <a:rPr kumimoji="1" lang="en-US" altLang="zh-CN" sz="2000" dirty="0" smtClean="0">
                <a:latin typeface="Microsoft YaHei" charset="0"/>
                <a:ea typeface="Microsoft YaHei" charset="0"/>
                <a:cs typeface="Microsoft YaHei" charset="0"/>
              </a:rPr>
              <a:t>4.</a:t>
            </a:r>
            <a:r>
              <a:rPr lang="en-US" altLang="zh-CN" sz="2000" dirty="0" smtClean="0">
                <a:latin typeface="Microsoft YaHei" charset="0"/>
                <a:ea typeface="Microsoft YaHei" charset="0"/>
                <a:cs typeface="Microsoft YaHei" charset="0"/>
              </a:rPr>
              <a:t> </a:t>
            </a:r>
            <a:r>
              <a:rPr lang="en-US" altLang="zh-CN" sz="2000" dirty="0">
                <a:solidFill>
                  <a:srgbClr val="C00000"/>
                </a:solidFill>
                <a:latin typeface="Microsoft YaHei" charset="0"/>
                <a:ea typeface="Microsoft YaHei" charset="0"/>
                <a:cs typeface="Microsoft YaHei" charset="0"/>
              </a:rPr>
              <a:t>&lt;embed&gt;</a:t>
            </a:r>
            <a:endParaRPr lang="zh-CN" altLang="en-US" sz="2000" dirty="0" smtClean="0">
              <a:solidFill>
                <a:srgbClr val="C00000"/>
              </a:solidFill>
              <a:latin typeface="Microsoft YaHei" charset="0"/>
              <a:ea typeface="Microsoft YaHei" charset="0"/>
              <a:cs typeface="Microsoft YaHei" charset="0"/>
            </a:endParaRPr>
          </a:p>
        </p:txBody>
      </p:sp>
      <p:sp>
        <p:nvSpPr>
          <p:cNvPr id="10" name="文本框 9"/>
          <p:cNvSpPr txBox="1"/>
          <p:nvPr/>
        </p:nvSpPr>
        <p:spPr>
          <a:xfrm>
            <a:off x="939800" y="2543279"/>
            <a:ext cx="8521700" cy="369332"/>
          </a:xfrm>
          <a:prstGeom prst="rect">
            <a:avLst/>
          </a:prstGeom>
          <a:noFill/>
        </p:spPr>
        <p:txBody>
          <a:bodyPr wrap="square" rtlCol="0">
            <a:spAutoFit/>
          </a:bodyPr>
          <a:lstStyle/>
          <a:p>
            <a:r>
              <a:rPr lang="zh-CN" altLang="en-US" dirty="0">
                <a:latin typeface="Microsoft YaHei" charset="0"/>
                <a:ea typeface="Microsoft YaHei" charset="0"/>
                <a:cs typeface="Microsoft YaHei" charset="0"/>
              </a:rPr>
              <a:t>概述</a:t>
            </a:r>
            <a:r>
              <a:rPr lang="zh-CN" altLang="en-US" dirty="0" smtClean="0">
                <a:latin typeface="Microsoft YaHei" charset="0"/>
                <a:ea typeface="Microsoft YaHei" charset="0"/>
                <a:cs typeface="Microsoft YaHei" charset="0"/>
              </a:rPr>
              <a:t>：定义</a:t>
            </a:r>
            <a:r>
              <a:rPr lang="zh-CN" altLang="en-US" dirty="0">
                <a:latin typeface="Microsoft YaHei" charset="0"/>
                <a:ea typeface="Microsoft YaHei" charset="0"/>
                <a:cs typeface="Microsoft YaHei" charset="0"/>
              </a:rPr>
              <a:t>了一个容器，用来嵌入外部应用或者互动程序（插件）。</a:t>
            </a:r>
            <a:endParaRPr lang="zh-CN" altLang="en-US" dirty="0" smtClean="0">
              <a:latin typeface="Microsoft YaHei" charset="0"/>
              <a:ea typeface="Microsoft YaHei" charset="0"/>
              <a:cs typeface="Microsoft YaHei" charset="0"/>
            </a:endParaRPr>
          </a:p>
        </p:txBody>
      </p:sp>
      <p:sp>
        <p:nvSpPr>
          <p:cNvPr id="3" name="矩形 2"/>
          <p:cNvSpPr/>
          <p:nvPr/>
        </p:nvSpPr>
        <p:spPr>
          <a:xfrm>
            <a:off x="1658022" y="3195698"/>
            <a:ext cx="7700291" cy="369332"/>
          </a:xfrm>
          <a:prstGeom prst="rect">
            <a:avLst/>
          </a:prstGeom>
        </p:spPr>
        <p:txBody>
          <a:bodyPr wrap="square">
            <a:spAutoFit/>
          </a:bodyPr>
          <a:lstStyle/>
          <a:p>
            <a:r>
              <a:rPr lang="en-US" altLang="zh-CN" dirty="0">
                <a:solidFill>
                  <a:srgbClr val="C00000"/>
                </a:solidFill>
                <a:latin typeface="Microsoft YaHei" charset="0"/>
                <a:ea typeface="Microsoft YaHei" charset="0"/>
                <a:cs typeface="Microsoft YaHei" charset="0"/>
              </a:rPr>
              <a:t>&lt;embed </a:t>
            </a:r>
            <a:r>
              <a:rPr lang="en-US" altLang="zh-CN" dirty="0" err="1">
                <a:solidFill>
                  <a:srgbClr val="C00000"/>
                </a:solidFill>
                <a:latin typeface="Microsoft YaHei" charset="0"/>
                <a:ea typeface="Microsoft YaHei" charset="0"/>
                <a:cs typeface="Microsoft YaHei" charset="0"/>
              </a:rPr>
              <a:t>src</a:t>
            </a:r>
            <a:r>
              <a:rPr lang="en-US" altLang="zh-CN" dirty="0">
                <a:solidFill>
                  <a:srgbClr val="C00000"/>
                </a:solidFill>
                <a:latin typeface="Microsoft YaHei" charset="0"/>
                <a:ea typeface="Microsoft YaHei" charset="0"/>
                <a:cs typeface="Microsoft YaHei" charset="0"/>
              </a:rPr>
              <a:t>="</a:t>
            </a:r>
            <a:r>
              <a:rPr lang="en-US" altLang="zh-CN" dirty="0" err="1">
                <a:solidFill>
                  <a:srgbClr val="C00000"/>
                </a:solidFill>
                <a:latin typeface="Microsoft YaHei" charset="0"/>
                <a:ea typeface="Microsoft YaHei" charset="0"/>
                <a:cs typeface="Microsoft YaHei" charset="0"/>
              </a:rPr>
              <a:t>helloworld.swf</a:t>
            </a:r>
            <a:r>
              <a:rPr lang="en-US" altLang="zh-CN" dirty="0">
                <a:solidFill>
                  <a:srgbClr val="C00000"/>
                </a:solidFill>
                <a:latin typeface="Microsoft YaHei" charset="0"/>
                <a:ea typeface="Microsoft YaHei" charset="0"/>
                <a:cs typeface="Microsoft YaHei" charset="0"/>
              </a:rPr>
              <a:t>"&gt;</a:t>
            </a:r>
            <a:endParaRPr lang="zh-CN" altLang="en-US" dirty="0">
              <a:solidFill>
                <a:srgbClr val="C00000"/>
              </a:solidFill>
              <a:latin typeface="Microsoft YaHei" charset="0"/>
              <a:ea typeface="Microsoft YaHei" charset="0"/>
              <a:cs typeface="Microsoft YaHei" charset="0"/>
            </a:endParaRPr>
          </a:p>
        </p:txBody>
      </p:sp>
      <p:sp>
        <p:nvSpPr>
          <p:cNvPr id="4" name="矩形 3"/>
          <p:cNvSpPr/>
          <p:nvPr/>
        </p:nvSpPr>
        <p:spPr>
          <a:xfrm>
            <a:off x="939800" y="3170010"/>
            <a:ext cx="877163" cy="369332"/>
          </a:xfrm>
          <a:prstGeom prst="rect">
            <a:avLst/>
          </a:prstGeom>
        </p:spPr>
        <p:txBody>
          <a:bodyPr wrap="none">
            <a:spAutoFit/>
          </a:bodyPr>
          <a:lstStyle/>
          <a:p>
            <a:r>
              <a:rPr lang="zh-CN" altLang="en-US" dirty="0" smtClean="0">
                <a:latin typeface="Microsoft YaHei" charset="0"/>
                <a:ea typeface="Microsoft YaHei" charset="0"/>
                <a:cs typeface="Microsoft YaHei" charset="0"/>
              </a:rPr>
              <a:t>示例：</a:t>
            </a:r>
            <a:endParaRPr lang="zh-CN" altLang="en-US" dirty="0">
              <a:latin typeface="Microsoft YaHei" charset="0"/>
              <a:ea typeface="Microsoft YaHei" charset="0"/>
              <a:cs typeface="Microsoft YaHei" charset="0"/>
            </a:endParaRPr>
          </a:p>
        </p:txBody>
      </p:sp>
      <p:sp>
        <p:nvSpPr>
          <p:cNvPr id="13" name="矩形 12"/>
          <p:cNvSpPr/>
          <p:nvPr/>
        </p:nvSpPr>
        <p:spPr>
          <a:xfrm>
            <a:off x="1658022" y="3131940"/>
            <a:ext cx="3656928" cy="521554"/>
          </a:xfrm>
          <a:prstGeom prst="rect">
            <a:avLst/>
          </a:prstGeom>
          <a:noFill/>
          <a:ln w="25400">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2" name="图片 1"/>
          <p:cNvPicPr>
            <a:picLocks noChangeAspect="1"/>
          </p:cNvPicPr>
          <p:nvPr/>
        </p:nvPicPr>
        <p:blipFill>
          <a:blip r:embed="rId4"/>
          <a:stretch>
            <a:fillRect/>
          </a:stretch>
        </p:blipFill>
        <p:spPr>
          <a:xfrm>
            <a:off x="939800" y="4131480"/>
            <a:ext cx="5503863" cy="1970519"/>
          </a:xfrm>
          <a:prstGeom prst="rect">
            <a:avLst/>
          </a:prstGeom>
        </p:spPr>
      </p:pic>
      <p:sp>
        <p:nvSpPr>
          <p:cNvPr id="11" name="矩形 10"/>
          <p:cNvSpPr/>
          <p:nvPr/>
        </p:nvSpPr>
        <p:spPr>
          <a:xfrm>
            <a:off x="939799" y="3764897"/>
            <a:ext cx="877163" cy="369332"/>
          </a:xfrm>
          <a:prstGeom prst="rect">
            <a:avLst/>
          </a:prstGeom>
        </p:spPr>
        <p:txBody>
          <a:bodyPr wrap="none">
            <a:spAutoFit/>
          </a:bodyPr>
          <a:lstStyle/>
          <a:p>
            <a:r>
              <a:rPr lang="zh-CN" altLang="en-US" smtClean="0">
                <a:latin typeface="Microsoft YaHei" charset="0"/>
                <a:ea typeface="Microsoft YaHei" charset="0"/>
                <a:cs typeface="Microsoft YaHei" charset="0"/>
              </a:rPr>
              <a:t>效果：</a:t>
            </a:r>
            <a:endParaRPr lang="zh-CN" altLang="en-US" dirty="0">
              <a:latin typeface="Microsoft YaHei" charset="0"/>
              <a:ea typeface="Microsoft YaHei" charset="0"/>
              <a:cs typeface="Microsoft YaHei" charset="0"/>
            </a:endParaRPr>
          </a:p>
        </p:txBody>
      </p:sp>
    </p:spTree>
    <p:extLst>
      <p:ext uri="{BB962C8B-B14F-4D97-AF65-F5344CB8AC3E}">
        <p14:creationId xmlns:p14="http://schemas.microsoft.com/office/powerpoint/2010/main" val="110690068"/>
      </p:ext>
    </p:extLst>
  </p:cSld>
  <p:clrMapOvr>
    <a:masterClrMapping/>
  </p:clrMapOvr>
  <p:transition spd="med"/>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主题">
      <a:dk1>
        <a:srgbClr val="000000"/>
      </a:dk1>
      <a:lt1>
        <a:srgbClr val="FFFFFF"/>
      </a:lt1>
      <a:dk2>
        <a:srgbClr val="A7A7A7"/>
      </a:dk2>
      <a:lt2>
        <a:srgbClr val="535353"/>
      </a:lt2>
      <a:accent1>
        <a:srgbClr val="5B9BD5"/>
      </a:accent1>
      <a:accent2>
        <a:srgbClr val="ED7D31"/>
      </a:accent2>
      <a:accent3>
        <a:srgbClr val="9BBB59"/>
      </a:accent3>
      <a:accent4>
        <a:srgbClr val="8064A2"/>
      </a:accent4>
      <a:accent5>
        <a:srgbClr val="4BACC6"/>
      </a:accent5>
      <a:accent6>
        <a:srgbClr val="F79646"/>
      </a:accent6>
      <a:hlink>
        <a:srgbClr val="0000FF"/>
      </a:hlink>
      <a:folHlink>
        <a:srgbClr val="FF00FF"/>
      </a:folHlink>
    </a:clrScheme>
    <a:fontScheme name="Office 主题">
      <a:majorFont>
        <a:latin typeface="Helvetica"/>
        <a:ea typeface="Helvetica"/>
        <a:cs typeface="Helvetica"/>
      </a:majorFont>
      <a:minorFont>
        <a:latin typeface="DengXian"/>
        <a:ea typeface="DengXian"/>
        <a:cs typeface="DengXian"/>
      </a:minorFont>
    </a:fontScheme>
    <a:fmtScheme name="Office 主题">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10045</TotalTime>
  <Words>3943</Words>
  <Application>Microsoft Macintosh PowerPoint</Application>
  <PresentationFormat>自定义</PresentationFormat>
  <Paragraphs>440</Paragraphs>
  <Slides>44</Slides>
  <Notes>42</Notes>
  <HiddenSlides>0</HiddenSlides>
  <MMClips>0</MMClips>
  <ScaleCrop>false</ScaleCrop>
  <HeadingPairs>
    <vt:vector size="6" baseType="variant">
      <vt:variant>
        <vt:lpstr>已用的字体</vt:lpstr>
      </vt:variant>
      <vt:variant>
        <vt:i4>12</vt:i4>
      </vt:variant>
      <vt:variant>
        <vt:lpstr>主题</vt:lpstr>
      </vt:variant>
      <vt:variant>
        <vt:i4>2</vt:i4>
      </vt:variant>
      <vt:variant>
        <vt:lpstr>幻灯片标题</vt:lpstr>
      </vt:variant>
      <vt:variant>
        <vt:i4>44</vt:i4>
      </vt:variant>
    </vt:vector>
  </HeadingPairs>
  <TitlesOfParts>
    <vt:vector size="58" baseType="lpstr">
      <vt:lpstr>Calibri</vt:lpstr>
      <vt:lpstr>Calibri Light</vt:lpstr>
      <vt:lpstr>DengXian</vt:lpstr>
      <vt:lpstr>Helvetica</vt:lpstr>
      <vt:lpstr>Microsoft YaHei</vt:lpstr>
      <vt:lpstr>STHeiti Light</vt:lpstr>
      <vt:lpstr>STKaiti</vt:lpstr>
      <vt:lpstr>Wingdings</vt:lpstr>
      <vt:lpstr>Yuanti SC Regular</vt:lpstr>
      <vt:lpstr>宋体</vt:lpstr>
      <vt:lpstr>微软雅黑</vt:lpstr>
      <vt:lpstr>Arial</vt:lpstr>
      <vt:lpstr>Office 主题</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user</dc:creator>
  <cp:lastModifiedBy>Microsoft Office 用户</cp:lastModifiedBy>
  <cp:revision>164</cp:revision>
  <dcterms:created xsi:type="dcterms:W3CDTF">2015-12-25T06:43:00Z</dcterms:created>
  <dcterms:modified xsi:type="dcterms:W3CDTF">2017-05-29T05:05:42Z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2052-10.1.0.5975</vt:lpwstr>
  </property>
</Properties>
</file>